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4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620688"/>
            <a:ext cx="652489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733581" y="3702288"/>
            <a:ext cx="2158177" cy="439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17004" y="4055088"/>
            <a:ext cx="194235" cy="223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26387" y="4573488"/>
            <a:ext cx="935210" cy="396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690373" y="4710288"/>
            <a:ext cx="1201385" cy="295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417004" y="4919088"/>
            <a:ext cx="194235" cy="223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40775" y="5401488"/>
            <a:ext cx="5884631" cy="295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215574" y="5927088"/>
            <a:ext cx="1258937" cy="295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75556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5B77EE4-B453-9D20-1572-B87F118F82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2057400"/>
            <a:ext cx="5791200" cy="13335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87BA83B-442F-6247-1FE6-DF33E4C994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3501008"/>
            <a:ext cx="8438331" cy="8623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389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11567" y="4760380"/>
            <a:ext cx="857331" cy="400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36286" y="4760380"/>
            <a:ext cx="2562469" cy="400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373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25922" y="1824212"/>
            <a:ext cx="676339" cy="3053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54676" y="3446215"/>
            <a:ext cx="266725" cy="2957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64776" y="4247675"/>
            <a:ext cx="257199" cy="3053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83916" y="5068218"/>
            <a:ext cx="180992" cy="2957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255206" y="5297206"/>
            <a:ext cx="933539" cy="2957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855338" y="5535736"/>
            <a:ext cx="276251" cy="2957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803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111876" y="4610967"/>
            <a:ext cx="171466" cy="295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78337" y="4840003"/>
            <a:ext cx="1228842" cy="305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54809" y="4801830"/>
            <a:ext cx="1419360" cy="4008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073772" y="5078582"/>
            <a:ext cx="266725" cy="305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819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30840" y="4294050"/>
            <a:ext cx="257199" cy="305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87730" y="4522944"/>
            <a:ext cx="1476515" cy="305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11876" y="4475258"/>
            <a:ext cx="1867078" cy="4101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21314" y="4761375"/>
            <a:ext cx="266725" cy="2956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48680"/>
            <a:ext cx="796682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1" name="Rectangle 20"/>
          <p:cNvSpPr/>
          <p:nvPr/>
        </p:nvSpPr>
        <p:spPr bwMode="white">
          <a:xfrm>
            <a:off x="778542" y="2105593"/>
            <a:ext cx="5701186" cy="4132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57126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23074" y="4188480"/>
            <a:ext cx="1200264" cy="5149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61442" y="4369682"/>
            <a:ext cx="1381256" cy="391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89932" y="4646255"/>
            <a:ext cx="276251" cy="2956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23074" y="5294770"/>
            <a:ext cx="2676780" cy="391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04022" y="5981432"/>
            <a:ext cx="7401631" cy="391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719485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96689" y="2033522"/>
            <a:ext cx="214179" cy="238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44778" y="2184266"/>
            <a:ext cx="2792270" cy="3252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45723" y="2279472"/>
            <a:ext cx="237977" cy="396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41161" y="2414348"/>
            <a:ext cx="356966" cy="245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352667" y="2969720"/>
            <a:ext cx="309370" cy="396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52711" y="2953853"/>
            <a:ext cx="3799709" cy="317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44778" y="5262613"/>
            <a:ext cx="2942990" cy="3252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52711" y="5833853"/>
            <a:ext cx="6163620" cy="317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2022-11-08T02:00:37Z</dcterms:created>
  <dcterms:modified xsi:type="dcterms:W3CDTF">2022-11-19T10:24:25Z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