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64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5426" y="3955492"/>
            <a:ext cx="234039" cy="27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088" y="4117746"/>
            <a:ext cx="4059684" cy="37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5426" y="4388169"/>
            <a:ext cx="243040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54428" y="5100281"/>
            <a:ext cx="234039" cy="27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8088" y="5262535"/>
            <a:ext cx="4059684" cy="3785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45426" y="5532957"/>
            <a:ext cx="234039" cy="270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99587" y="6218028"/>
            <a:ext cx="351059" cy="4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25080" y="6218028"/>
            <a:ext cx="351059" cy="45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3095" y="6407323"/>
            <a:ext cx="522088" cy="135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38088" y="6200000"/>
            <a:ext cx="3492589" cy="36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248680" y="6200000"/>
            <a:ext cx="2943496" cy="360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726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504522" y="5109295"/>
            <a:ext cx="171202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50121" y="5109295"/>
            <a:ext cx="162191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8724" y="5289577"/>
            <a:ext cx="2234640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0822" y="5307605"/>
            <a:ext cx="1838172" cy="29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86501" y="5550985"/>
            <a:ext cx="243287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23089" y="5550985"/>
            <a:ext cx="243287" cy="279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7734" y="6209014"/>
            <a:ext cx="4316100" cy="36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085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7BFABC6-4B5C-4B68-DBD1-29ACEC0F6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5791200" cy="1333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ECB630-D885-C79F-18D6-C69E799C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8352928" cy="800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4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3641" y="5856585"/>
            <a:ext cx="156998" cy="256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12123" y="6054921"/>
            <a:ext cx="1074199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19375" y="6054921"/>
            <a:ext cx="520573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7115" y="6261520"/>
            <a:ext cx="223102" cy="26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24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69120" y="4846307"/>
            <a:ext cx="1238368" cy="543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45592" y="5084681"/>
            <a:ext cx="609658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74081" y="5323055"/>
            <a:ext cx="257199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0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12141" y="2463399"/>
            <a:ext cx="257199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619" y="3760933"/>
            <a:ext cx="466769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02747" y="3760933"/>
            <a:ext cx="447717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16793" y="4819949"/>
            <a:ext cx="2610099" cy="772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4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92427" y="2433085"/>
            <a:ext cx="476295" cy="304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7256" y="5339360"/>
            <a:ext cx="409614" cy="29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53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74478" y="2310653"/>
            <a:ext cx="47629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45062" y="2539611"/>
            <a:ext cx="438191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74478" y="2692250"/>
            <a:ext cx="476295" cy="38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79263" y="2787650"/>
            <a:ext cx="26672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26011" y="3608085"/>
            <a:ext cx="561813" cy="772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5426" y="3608084"/>
            <a:ext cx="476295" cy="633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530796" y="4075543"/>
            <a:ext cx="276251" cy="295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255426" y="4075543"/>
            <a:ext cx="266725" cy="305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8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5CB3A3A7-FDB9-A979-6A55-6866F695D91A}"/>
              </a:ext>
            </a:extLst>
          </p:cNvPr>
          <p:cNvSpPr/>
          <p:nvPr/>
        </p:nvSpPr>
        <p:spPr bwMode="white">
          <a:xfrm>
            <a:off x="1835696" y="1412776"/>
            <a:ext cx="93610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E9EC07C8-FDC6-2D15-B542-AF585A7DB655}"/>
              </a:ext>
            </a:extLst>
          </p:cNvPr>
          <p:cNvSpPr/>
          <p:nvPr/>
        </p:nvSpPr>
        <p:spPr bwMode="white">
          <a:xfrm>
            <a:off x="5724128" y="1196752"/>
            <a:ext cx="93610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>
            <a:extLst>
              <a:ext uri="{FF2B5EF4-FFF2-40B4-BE49-F238E27FC236}">
                <a16:creationId xmlns:a16="http://schemas.microsoft.com/office/drawing/2014/main" id="{5035DA8D-685D-32E3-C8E1-024CB794F7AF}"/>
              </a:ext>
            </a:extLst>
          </p:cNvPr>
          <p:cNvSpPr/>
          <p:nvPr/>
        </p:nvSpPr>
        <p:spPr bwMode="white">
          <a:xfrm>
            <a:off x="1835696" y="2681656"/>
            <a:ext cx="93610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>
            <a:extLst>
              <a:ext uri="{FF2B5EF4-FFF2-40B4-BE49-F238E27FC236}">
                <a16:creationId xmlns:a16="http://schemas.microsoft.com/office/drawing/2014/main" id="{EF8592D4-99B5-5CCC-6260-D7BEBC0A14AF}"/>
              </a:ext>
            </a:extLst>
          </p:cNvPr>
          <p:cNvSpPr/>
          <p:nvPr/>
        </p:nvSpPr>
        <p:spPr bwMode="white">
          <a:xfrm>
            <a:off x="5580112" y="2669445"/>
            <a:ext cx="936104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0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8976" y="3252731"/>
            <a:ext cx="2400529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4005563"/>
            <a:ext cx="1438412" cy="5241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5492" y="4186624"/>
            <a:ext cx="1886130" cy="39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54456" y="4462980"/>
            <a:ext cx="276251" cy="295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8502" y="5168165"/>
            <a:ext cx="5801278" cy="39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