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3505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616" y="1356248"/>
            <a:ext cx="3498558" cy="718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3010" y="2370008"/>
            <a:ext cx="165721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029" y="2545112"/>
            <a:ext cx="3332837" cy="55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616" y="3383768"/>
            <a:ext cx="6555194" cy="73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063" y="4987352"/>
            <a:ext cx="248581" cy="28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823" y="5162456"/>
            <a:ext cx="3737934" cy="37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270" y="5429720"/>
            <a:ext cx="239375" cy="28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6616" y="5964248"/>
            <a:ext cx="4612573" cy="36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599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19314" y="4556211"/>
            <a:ext cx="178483" cy="2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5364" y="4556211"/>
            <a:ext cx="178483" cy="2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3209" y="4714925"/>
            <a:ext cx="1123783" cy="2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10045" y="4556211"/>
            <a:ext cx="984962" cy="522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2649" y="4688473"/>
            <a:ext cx="2121967" cy="271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6599" y="4873639"/>
            <a:ext cx="317303" cy="2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72649" y="4873639"/>
            <a:ext cx="317303" cy="2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6599" y="5290264"/>
            <a:ext cx="5354496" cy="39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74334" y="5614305"/>
            <a:ext cx="178483" cy="198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76281" y="5991251"/>
            <a:ext cx="1441086" cy="271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125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6B648B-0312-89E8-467C-93003741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8840"/>
            <a:ext cx="5791200" cy="133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98CDF3-C5C8-55FE-FDC2-895CD928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3416796"/>
            <a:ext cx="870585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241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9732" y="3041696"/>
            <a:ext cx="608540" cy="542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>
            <a:extLst>
              <a:ext uri="{FF2B5EF4-FFF2-40B4-BE49-F238E27FC236}">
                <a16:creationId xmlns:a16="http://schemas.microsoft.com/office/drawing/2014/main" id="{C8574F9C-6C59-DF7A-BB1E-32FFA85000BC}"/>
              </a:ext>
            </a:extLst>
          </p:cNvPr>
          <p:cNvSpPr/>
          <p:nvPr/>
        </p:nvSpPr>
        <p:spPr bwMode="white">
          <a:xfrm>
            <a:off x="6479728" y="2929827"/>
            <a:ext cx="608540" cy="83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3">
            <a:extLst>
              <a:ext uri="{FF2B5EF4-FFF2-40B4-BE49-F238E27FC236}">
                <a16:creationId xmlns:a16="http://schemas.microsoft.com/office/drawing/2014/main" id="{53E2AAC9-5FC4-1828-7ABD-5BEEC84ECDF5}"/>
              </a:ext>
            </a:extLst>
          </p:cNvPr>
          <p:cNvSpPr/>
          <p:nvPr/>
        </p:nvSpPr>
        <p:spPr bwMode="white">
          <a:xfrm>
            <a:off x="2128958" y="4121816"/>
            <a:ext cx="608540" cy="83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3">
            <a:extLst>
              <a:ext uri="{FF2B5EF4-FFF2-40B4-BE49-F238E27FC236}">
                <a16:creationId xmlns:a16="http://schemas.microsoft.com/office/drawing/2014/main" id="{657781E9-292B-A4CA-D895-EBD61C74A20C}"/>
              </a:ext>
            </a:extLst>
          </p:cNvPr>
          <p:cNvSpPr/>
          <p:nvPr/>
        </p:nvSpPr>
        <p:spPr bwMode="white">
          <a:xfrm>
            <a:off x="6637796" y="4121816"/>
            <a:ext cx="608540" cy="83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>
            <a:extLst>
              <a:ext uri="{FF2B5EF4-FFF2-40B4-BE49-F238E27FC236}">
                <a16:creationId xmlns:a16="http://schemas.microsoft.com/office/drawing/2014/main" id="{D8A0CEA4-EC66-396A-26F9-4206B542FAD6}"/>
              </a:ext>
            </a:extLst>
          </p:cNvPr>
          <p:cNvSpPr/>
          <p:nvPr/>
        </p:nvSpPr>
        <p:spPr bwMode="white">
          <a:xfrm>
            <a:off x="2481928" y="5318688"/>
            <a:ext cx="608540" cy="83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>
            <a:extLst>
              <a:ext uri="{FF2B5EF4-FFF2-40B4-BE49-F238E27FC236}">
                <a16:creationId xmlns:a16="http://schemas.microsoft.com/office/drawing/2014/main" id="{16CC8671-50DC-D139-F43B-F700B0925F6F}"/>
              </a:ext>
            </a:extLst>
          </p:cNvPr>
          <p:cNvSpPr/>
          <p:nvPr/>
        </p:nvSpPr>
        <p:spPr bwMode="white">
          <a:xfrm>
            <a:off x="6637796" y="5318688"/>
            <a:ext cx="522480" cy="83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7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12582" y="3424029"/>
            <a:ext cx="266725" cy="2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8FEEB0B7-5210-8959-8962-D501452BC663}"/>
              </a:ext>
            </a:extLst>
          </p:cNvPr>
          <p:cNvSpPr/>
          <p:nvPr/>
        </p:nvSpPr>
        <p:spPr bwMode="white">
          <a:xfrm>
            <a:off x="1475656" y="4149080"/>
            <a:ext cx="568863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3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9472" y="1632818"/>
            <a:ext cx="276251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7584" y="2771815"/>
            <a:ext cx="6408712" cy="137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0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959" y="2234721"/>
            <a:ext cx="485821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5470" y="2234721"/>
            <a:ext cx="685865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7322" y="3189036"/>
            <a:ext cx="685865" cy="672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6485" y="3427616"/>
            <a:ext cx="476295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41159" y="3656652"/>
            <a:ext cx="285777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26055" y="4610967"/>
            <a:ext cx="476295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74434" y="4610967"/>
            <a:ext cx="657287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8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3091804"/>
            <a:ext cx="257199" cy="305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6363" y="3091804"/>
            <a:ext cx="266725" cy="305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080" y="3091804"/>
            <a:ext cx="2752987" cy="781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9208" y="3282496"/>
            <a:ext cx="2733936" cy="40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235" y="3568535"/>
            <a:ext cx="257199" cy="305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35889" y="3568535"/>
            <a:ext cx="257199" cy="305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8028" y="4274097"/>
            <a:ext cx="8116074" cy="781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25790" y="5408716"/>
            <a:ext cx="3619845" cy="40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0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01865" y="4494777"/>
            <a:ext cx="171466" cy="28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0751" y="4494777"/>
            <a:ext cx="171466" cy="28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4714163"/>
            <a:ext cx="1857552" cy="29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080" y="4952625"/>
            <a:ext cx="438191" cy="29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11700" y="4952625"/>
            <a:ext cx="247673" cy="29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8502" y="5544011"/>
            <a:ext cx="4924895" cy="763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2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2022-11-19T10:21:26Z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