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6995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1117" y="3698921"/>
            <a:ext cx="4797012" cy="24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7539" y="3698921"/>
            <a:ext cx="1465325" cy="24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4254" y="4262567"/>
            <a:ext cx="724950" cy="31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4254" y="4857098"/>
            <a:ext cx="3169729" cy="31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43929" y="5451629"/>
            <a:ext cx="300777" cy="46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8829" y="5436186"/>
            <a:ext cx="6030970" cy="31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74269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86844" y="3827795"/>
            <a:ext cx="6681797" cy="335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5033" y="4458691"/>
            <a:ext cx="1604941" cy="335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0467" y="5097781"/>
            <a:ext cx="2898721" cy="335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6844" y="5720484"/>
            <a:ext cx="4806636" cy="335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511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92BF67-659E-E73A-143C-50FAEBDB7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2204864"/>
            <a:ext cx="6448425" cy="15716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E77572A-37F4-84E6-C78F-C2BC428AE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933056"/>
            <a:ext cx="7920880" cy="100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1575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62727" y="3554672"/>
            <a:ext cx="458690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25976" y="4292672"/>
            <a:ext cx="647563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49297" y="5768672"/>
            <a:ext cx="449696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83915" y="5768672"/>
            <a:ext cx="458690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6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6319" y="2158689"/>
            <a:ext cx="257199" cy="305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6220" y="4516531"/>
            <a:ext cx="257199" cy="295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3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1788" y="2216432"/>
            <a:ext cx="390562" cy="296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68590" y="3773058"/>
            <a:ext cx="895435" cy="30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9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4886" y="4855547"/>
            <a:ext cx="5324983" cy="400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2901" y="5675489"/>
            <a:ext cx="2105226" cy="400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434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0385" y="4528429"/>
            <a:ext cx="7058699" cy="400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8401" y="5338781"/>
            <a:ext cx="2324321" cy="400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1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502" y="3520968"/>
            <a:ext cx="5848908" cy="390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028" y="4245631"/>
            <a:ext cx="5848908" cy="390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41248" y="4245631"/>
            <a:ext cx="1828974" cy="381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97212" y="4989364"/>
            <a:ext cx="1057375" cy="381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6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976" y="2912098"/>
            <a:ext cx="3819889" cy="391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976" y="3637303"/>
            <a:ext cx="3819889" cy="391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502" y="4362509"/>
            <a:ext cx="6010848" cy="391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