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</p:sldIdLst>
  <p:sldSz cx="9144000" cy="6858000" type="screen4x3"/>
  <p:notesSz cx="6858000" cy="9144000"/>
  <p:custDataLst>
    <p:tags r:id="rId13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83" d="100"/>
          <a:sy n="83" d="100"/>
        </p:scale>
        <p:origin x="941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36063" cy="6838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63139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7896" y="1289686"/>
            <a:ext cx="6915810" cy="3907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77896" y="1975934"/>
            <a:ext cx="3410275" cy="3907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77896" y="2662182"/>
            <a:ext cx="3410275" cy="3812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77896" y="3377023"/>
            <a:ext cx="2762513" cy="3049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77896" y="4015614"/>
            <a:ext cx="5953693" cy="3812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29713" cy="6873875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3727992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2A325A9E-ED83-1E0E-6568-CB846CB37B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7787" y="2204864"/>
            <a:ext cx="6448425" cy="1571625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8632CF38-10CB-5D47-3B44-2BBC4486CB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6" y="3717032"/>
            <a:ext cx="8352928" cy="9948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620688"/>
            <a:ext cx="7473174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5310537" y="4122833"/>
            <a:ext cx="387253" cy="2636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327016" y="4724378"/>
            <a:ext cx="370774" cy="2636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302298" y="5334164"/>
            <a:ext cx="238943" cy="2636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799692" y="5935709"/>
            <a:ext cx="395493" cy="2636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48490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283342" y="1976663"/>
            <a:ext cx="704917" cy="3052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168590" y="4084775"/>
            <a:ext cx="695391" cy="2957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321446" y="6183349"/>
            <a:ext cx="647761" cy="3052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536" y="476672"/>
            <a:ext cx="6810912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184009" y="2804703"/>
            <a:ext cx="3867276" cy="3154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98657" y="3360426"/>
            <a:ext cx="2815978" cy="3154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98657" y="3923660"/>
            <a:ext cx="1659549" cy="3154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804746" y="4607050"/>
            <a:ext cx="1216502" cy="2403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541922" y="5155263"/>
            <a:ext cx="1148919" cy="2403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3541922" y="5778575"/>
            <a:ext cx="240296" cy="375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3541922" y="5688458"/>
            <a:ext cx="1659549" cy="3154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55503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797080" y="2709787"/>
            <a:ext cx="2981609" cy="4002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931104" y="2747910"/>
            <a:ext cx="866857" cy="3049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893221" y="2709787"/>
            <a:ext cx="1695611" cy="3907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731722" y="2747910"/>
            <a:ext cx="1066901" cy="2954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493794" y="2909936"/>
            <a:ext cx="304829" cy="476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7903409" y="2747910"/>
            <a:ext cx="990694" cy="3049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797080" y="3405544"/>
            <a:ext cx="1105005" cy="4002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778028" y="4091770"/>
            <a:ext cx="6182315" cy="4098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5520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768502" y="3388596"/>
            <a:ext cx="3610319" cy="3911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78028" y="4084991"/>
            <a:ext cx="5010628" cy="3911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425790" y="4781386"/>
            <a:ext cx="4353340" cy="3911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31739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758976" y="3376582"/>
            <a:ext cx="3315016" cy="3907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131148" y="3376582"/>
            <a:ext cx="4353340" cy="3907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58976" y="4053168"/>
            <a:ext cx="2171907" cy="3907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58976" y="4729755"/>
            <a:ext cx="3943726" cy="4002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68502" y="5406341"/>
            <a:ext cx="4562910" cy="3907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620688"/>
            <a:ext cx="7531065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b87776f7-315b-4f91-9c0d-abe51bfe101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940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0</Words>
  <Application>Microsoft Office PowerPoint</Application>
  <PresentationFormat>全屏显示(4:3)</PresentationFormat>
  <Paragraphs>0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4" baseType="lpstr">
      <vt:lpstr>宋体</vt:lpstr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</cp:lastModifiedBy>
  <cp:revision>7</cp:revision>
  <dcterms:created xsi:type="dcterms:W3CDTF">2022-11-08T02:00:37Z</dcterms:created>
  <dcterms:modified xsi:type="dcterms:W3CDTF">2022-11-19T10:04:43Z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BCC03DAA537D4E2386D74EEA51292425</vt:lpwstr>
  </property>
</Properties>
</file>