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63600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28376" y="6022880"/>
            <a:ext cx="287501" cy="27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9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723E3D-2791-E9A7-1A70-7558E885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04864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C622A7-D7D9-7465-9860-D3E13D4E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76489"/>
            <a:ext cx="697230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7501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3617" y="4725143"/>
            <a:ext cx="2376295" cy="72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3779912" y="4457361"/>
            <a:ext cx="2520280" cy="107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300192" y="4653135"/>
            <a:ext cx="727692" cy="72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0901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0887" y="1665525"/>
            <a:ext cx="249751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6849" y="1665525"/>
            <a:ext cx="231911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5400" y="2433525"/>
            <a:ext cx="240831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2776" y="2433525"/>
            <a:ext cx="231911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5485" y="3201525"/>
            <a:ext cx="258670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7574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058" y="3814185"/>
            <a:ext cx="417544" cy="35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0707" y="5904171"/>
            <a:ext cx="425895" cy="35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9168" y="5904171"/>
            <a:ext cx="425895" cy="35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4436" y="5904171"/>
            <a:ext cx="425895" cy="35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6588248" cy="400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3373" y="2132856"/>
            <a:ext cx="498627" cy="54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95280631-3733-9EF9-91B9-9A37676E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620" y="4765569"/>
            <a:ext cx="6840760" cy="1603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1327752"/>
            <a:ext cx="276251" cy="2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8524" y="2662877"/>
            <a:ext cx="257199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8998" y="3320820"/>
            <a:ext cx="266725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8524" y="3978764"/>
            <a:ext cx="247673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8998" y="4636707"/>
            <a:ext cx="266725" cy="28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8524" y="5294650"/>
            <a:ext cx="247673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8524" y="5943058"/>
            <a:ext cx="257199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6463" y="3396400"/>
            <a:ext cx="276251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3520323"/>
            <a:ext cx="371510" cy="31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436" y="4406847"/>
            <a:ext cx="361984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9517" y="4416379"/>
            <a:ext cx="371510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1071" y="4406847"/>
            <a:ext cx="361984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3574" y="4416379"/>
            <a:ext cx="371510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93750" y="4473574"/>
            <a:ext cx="447717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12493" y="5426825"/>
            <a:ext cx="371510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8546" y="5665138"/>
            <a:ext cx="3276912" cy="4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41071" y="5903451"/>
            <a:ext cx="266725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2022-11-19T10:00:58Z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