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2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2901" y="2577503"/>
            <a:ext cx="381036" cy="286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06915" y="2567965"/>
            <a:ext cx="276251" cy="295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4191" y="2796883"/>
            <a:ext cx="552502" cy="286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59197" y="2863651"/>
            <a:ext cx="295303" cy="4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54324" y="2939957"/>
            <a:ext cx="1324101" cy="57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82901" y="3035339"/>
            <a:ext cx="438191" cy="286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30707" y="3035339"/>
            <a:ext cx="438191" cy="286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55073" y="3722092"/>
            <a:ext cx="276251" cy="295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35140" y="3903319"/>
            <a:ext cx="4591488" cy="572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75451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346742" y="2837697"/>
            <a:ext cx="224608" cy="25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93868" y="2837697"/>
            <a:ext cx="224608" cy="25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46742" y="3844864"/>
            <a:ext cx="224608" cy="249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93868" y="3844864"/>
            <a:ext cx="224608" cy="25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91256" y="4602321"/>
            <a:ext cx="2162892" cy="34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46742" y="4852032"/>
            <a:ext cx="232926" cy="25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93868" y="4852032"/>
            <a:ext cx="224608" cy="25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346742" y="5850876"/>
            <a:ext cx="232926" cy="25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93868" y="5850876"/>
            <a:ext cx="224608" cy="258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514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D35D8EF-7215-B427-1B6D-F552EBA49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717032"/>
            <a:ext cx="8718748" cy="58841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BE9E8F0-C730-C5B0-3770-7525A19DA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748" y="2060848"/>
            <a:ext cx="67722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620688"/>
            <a:ext cx="80901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Rectangle 2">
            <a:extLst>
              <a:ext uri="{FF2B5EF4-FFF2-40B4-BE49-F238E27FC236}">
                <a16:creationId xmlns:a16="http://schemas.microsoft.com/office/drawing/2014/main" id="{BB8889E5-06A2-9927-2F64-E0E2E34B8867}"/>
              </a:ext>
            </a:extLst>
          </p:cNvPr>
          <p:cNvSpPr/>
          <p:nvPr/>
        </p:nvSpPr>
        <p:spPr bwMode="white">
          <a:xfrm>
            <a:off x="3095352" y="2825672"/>
            <a:ext cx="648072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">
            <a:extLst>
              <a:ext uri="{FF2B5EF4-FFF2-40B4-BE49-F238E27FC236}">
                <a16:creationId xmlns:a16="http://schemas.microsoft.com/office/drawing/2014/main" id="{3A9788F4-D8BC-C2D7-8127-1BC54EA7352D}"/>
              </a:ext>
            </a:extLst>
          </p:cNvPr>
          <p:cNvSpPr/>
          <p:nvPr/>
        </p:nvSpPr>
        <p:spPr bwMode="white">
          <a:xfrm>
            <a:off x="3095352" y="3977800"/>
            <a:ext cx="648072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>
            <a:extLst>
              <a:ext uri="{FF2B5EF4-FFF2-40B4-BE49-F238E27FC236}">
                <a16:creationId xmlns:a16="http://schemas.microsoft.com/office/drawing/2014/main" id="{2DEEA93A-0CE4-645D-F8D6-554BDE3436FA}"/>
              </a:ext>
            </a:extLst>
          </p:cNvPr>
          <p:cNvSpPr/>
          <p:nvPr/>
        </p:nvSpPr>
        <p:spPr bwMode="white">
          <a:xfrm>
            <a:off x="3046028" y="5179244"/>
            <a:ext cx="648072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">
            <a:extLst>
              <a:ext uri="{FF2B5EF4-FFF2-40B4-BE49-F238E27FC236}">
                <a16:creationId xmlns:a16="http://schemas.microsoft.com/office/drawing/2014/main" id="{369FC562-9516-59C6-58F5-4951B7C0CB71}"/>
              </a:ext>
            </a:extLst>
          </p:cNvPr>
          <p:cNvSpPr/>
          <p:nvPr/>
        </p:nvSpPr>
        <p:spPr bwMode="white">
          <a:xfrm>
            <a:off x="6945644" y="2825672"/>
            <a:ext cx="648072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">
            <a:extLst>
              <a:ext uri="{FF2B5EF4-FFF2-40B4-BE49-F238E27FC236}">
                <a16:creationId xmlns:a16="http://schemas.microsoft.com/office/drawing/2014/main" id="{0A0E47BF-BA6C-C0E0-EB5F-EF55D34CE292}"/>
              </a:ext>
            </a:extLst>
          </p:cNvPr>
          <p:cNvSpPr/>
          <p:nvPr/>
        </p:nvSpPr>
        <p:spPr bwMode="white">
          <a:xfrm>
            <a:off x="7055792" y="3969686"/>
            <a:ext cx="648072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">
            <a:extLst>
              <a:ext uri="{FF2B5EF4-FFF2-40B4-BE49-F238E27FC236}">
                <a16:creationId xmlns:a16="http://schemas.microsoft.com/office/drawing/2014/main" id="{EF1C0E39-D067-0421-48B3-9CA57AD93EA2}"/>
              </a:ext>
            </a:extLst>
          </p:cNvPr>
          <p:cNvSpPr/>
          <p:nvPr/>
        </p:nvSpPr>
        <p:spPr bwMode="white">
          <a:xfrm>
            <a:off x="6911776" y="5273944"/>
            <a:ext cx="648072" cy="936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5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21137" y="3262155"/>
            <a:ext cx="285777" cy="304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45944" y="3262155"/>
            <a:ext cx="295303" cy="314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78646" y="3967306"/>
            <a:ext cx="342932" cy="295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1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9373" y="2473467"/>
            <a:ext cx="276251" cy="305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67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1560" y="3166812"/>
            <a:ext cx="2880320" cy="220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2">
            <a:extLst>
              <a:ext uri="{FF2B5EF4-FFF2-40B4-BE49-F238E27FC236}">
                <a16:creationId xmlns:a16="http://schemas.microsoft.com/office/drawing/2014/main" id="{54EE1102-4714-74A0-3250-5A7AD7FA2DCD}"/>
              </a:ext>
            </a:extLst>
          </p:cNvPr>
          <p:cNvSpPr/>
          <p:nvPr/>
        </p:nvSpPr>
        <p:spPr bwMode="white">
          <a:xfrm>
            <a:off x="4788024" y="3197664"/>
            <a:ext cx="2880320" cy="220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8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5" name="Rectangle 2">
            <a:extLst>
              <a:ext uri="{FF2B5EF4-FFF2-40B4-BE49-F238E27FC236}">
                <a16:creationId xmlns:a16="http://schemas.microsoft.com/office/drawing/2014/main" id="{602A2810-7563-1915-F998-4848F49E106C}"/>
              </a:ext>
            </a:extLst>
          </p:cNvPr>
          <p:cNvSpPr/>
          <p:nvPr/>
        </p:nvSpPr>
        <p:spPr bwMode="white">
          <a:xfrm>
            <a:off x="107504" y="2780927"/>
            <a:ext cx="2880320" cy="220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2">
            <a:extLst>
              <a:ext uri="{FF2B5EF4-FFF2-40B4-BE49-F238E27FC236}">
                <a16:creationId xmlns:a16="http://schemas.microsoft.com/office/drawing/2014/main" id="{E147448A-03F0-6CC4-C46A-C1F1FFEB814E}"/>
              </a:ext>
            </a:extLst>
          </p:cNvPr>
          <p:cNvSpPr/>
          <p:nvPr/>
        </p:nvSpPr>
        <p:spPr bwMode="white">
          <a:xfrm>
            <a:off x="3779912" y="2780927"/>
            <a:ext cx="3240360" cy="337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79968"/>
            <a:ext cx="7164312" cy="6560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7" name="Rectangle 16"/>
          <p:cNvSpPr/>
          <p:nvPr/>
        </p:nvSpPr>
        <p:spPr bwMode="white">
          <a:xfrm>
            <a:off x="395536" y="4365104"/>
            <a:ext cx="6624736" cy="172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1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44798" y="4149392"/>
            <a:ext cx="180992" cy="285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97345" y="4139860"/>
            <a:ext cx="247673" cy="295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30840" y="4149392"/>
            <a:ext cx="381036" cy="285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68590" y="4378167"/>
            <a:ext cx="2009966" cy="247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59329" y="4444892"/>
            <a:ext cx="295303" cy="3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16220" y="4606941"/>
            <a:ext cx="266725" cy="295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97345" y="4606941"/>
            <a:ext cx="257199" cy="295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30840" y="4606941"/>
            <a:ext cx="438191" cy="295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59065" y="5302797"/>
            <a:ext cx="5001102" cy="743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2022-11-08T02:00:37Z</dcterms:created>
  <dcterms:modified xsi:type="dcterms:W3CDTF">2022-11-19T09:34:11Z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