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DB062-B40A-4F46-A1C9-5C2C63FE7913}" type="datetimeFigureOut">
              <a:rPr lang="zh-CN" altLang="en-US" smtClean="0"/>
              <a:t>2022-11-19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E2C61-3DA0-420F-BD4F-B6025AD1A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70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E2C61-3DA0-420F-BD4F-B6025AD1AC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60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38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6" name="Rectangle 3">
            <a:extLst>
              <a:ext uri="{FF2B5EF4-FFF2-40B4-BE49-F238E27FC236}">
                <a16:creationId xmlns:a16="http://schemas.microsoft.com/office/drawing/2014/main" id="{E1D978EF-70F8-0A1F-1423-CFC9BB02E429}"/>
              </a:ext>
            </a:extLst>
          </p:cNvPr>
          <p:cNvSpPr/>
          <p:nvPr/>
        </p:nvSpPr>
        <p:spPr bwMode="white">
          <a:xfrm>
            <a:off x="107504" y="2276872"/>
            <a:ext cx="3384376" cy="302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7" name="Rectangle 3">
            <a:extLst>
              <a:ext uri="{FF2B5EF4-FFF2-40B4-BE49-F238E27FC236}">
                <a16:creationId xmlns:a16="http://schemas.microsoft.com/office/drawing/2014/main" id="{BA8B698A-F607-BBBC-4013-4AF4D03C92B4}"/>
              </a:ext>
            </a:extLst>
          </p:cNvPr>
          <p:cNvSpPr/>
          <p:nvPr/>
        </p:nvSpPr>
        <p:spPr bwMode="white">
          <a:xfrm>
            <a:off x="3851920" y="2188962"/>
            <a:ext cx="2736304" cy="4264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152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C73DA7C-2E07-ABBB-F3DA-1C466476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1838325"/>
            <a:ext cx="6772275" cy="15906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71F7151-F016-E12B-0788-4668D3C5C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109" y="3356992"/>
            <a:ext cx="65913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g_16777215" descr="0.png">
            <a:extLst>
              <a:ext uri="{FF2B5EF4-FFF2-40B4-BE49-F238E27FC236}">
                <a16:creationId xmlns:a16="http://schemas.microsoft.com/office/drawing/2014/main" id="{2F006001-589F-1CC6-0914-9AD4A48640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68887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Rectangle 3">
            <a:extLst>
              <a:ext uri="{FF2B5EF4-FFF2-40B4-BE49-F238E27FC236}">
                <a16:creationId xmlns:a16="http://schemas.microsoft.com/office/drawing/2014/main" id="{8F61E26F-8491-212B-1F9F-C886BA680A59}"/>
              </a:ext>
            </a:extLst>
          </p:cNvPr>
          <p:cNvSpPr/>
          <p:nvPr/>
        </p:nvSpPr>
        <p:spPr bwMode="white">
          <a:xfrm>
            <a:off x="899592" y="4580808"/>
            <a:ext cx="1779185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3">
            <a:extLst>
              <a:ext uri="{FF2B5EF4-FFF2-40B4-BE49-F238E27FC236}">
                <a16:creationId xmlns:a16="http://schemas.microsoft.com/office/drawing/2014/main" id="{B213B7FE-B718-D9CD-4C85-8FAFF2ADB375}"/>
              </a:ext>
            </a:extLst>
          </p:cNvPr>
          <p:cNvSpPr/>
          <p:nvPr/>
        </p:nvSpPr>
        <p:spPr bwMode="white">
          <a:xfrm>
            <a:off x="4055918" y="4509120"/>
            <a:ext cx="1779185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9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Rectangle 3">
            <a:extLst>
              <a:ext uri="{FF2B5EF4-FFF2-40B4-BE49-F238E27FC236}">
                <a16:creationId xmlns:a16="http://schemas.microsoft.com/office/drawing/2014/main" id="{5EE93939-836F-3AD3-F238-A401AB3B27E0}"/>
              </a:ext>
            </a:extLst>
          </p:cNvPr>
          <p:cNvSpPr/>
          <p:nvPr/>
        </p:nvSpPr>
        <p:spPr bwMode="white">
          <a:xfrm>
            <a:off x="107504" y="2924944"/>
            <a:ext cx="1872208" cy="252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3">
            <a:extLst>
              <a:ext uri="{FF2B5EF4-FFF2-40B4-BE49-F238E27FC236}">
                <a16:creationId xmlns:a16="http://schemas.microsoft.com/office/drawing/2014/main" id="{1F3AFFA0-DC32-EE24-5592-3B593CADE977}"/>
              </a:ext>
            </a:extLst>
          </p:cNvPr>
          <p:cNvSpPr/>
          <p:nvPr/>
        </p:nvSpPr>
        <p:spPr bwMode="white">
          <a:xfrm>
            <a:off x="4067944" y="2996952"/>
            <a:ext cx="2448272" cy="244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7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Rectangle 3">
            <a:extLst>
              <a:ext uri="{FF2B5EF4-FFF2-40B4-BE49-F238E27FC236}">
                <a16:creationId xmlns:a16="http://schemas.microsoft.com/office/drawing/2014/main" id="{C23069D6-1ECF-4F01-8E95-5BF95E1B1D9E}"/>
              </a:ext>
            </a:extLst>
          </p:cNvPr>
          <p:cNvSpPr/>
          <p:nvPr/>
        </p:nvSpPr>
        <p:spPr bwMode="white">
          <a:xfrm>
            <a:off x="467544" y="3099420"/>
            <a:ext cx="3384376" cy="2489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3">
            <a:extLst>
              <a:ext uri="{FF2B5EF4-FFF2-40B4-BE49-F238E27FC236}">
                <a16:creationId xmlns:a16="http://schemas.microsoft.com/office/drawing/2014/main" id="{B864BD77-8C17-AF9F-980A-7B13C4E00F67}"/>
              </a:ext>
            </a:extLst>
          </p:cNvPr>
          <p:cNvSpPr/>
          <p:nvPr/>
        </p:nvSpPr>
        <p:spPr bwMode="white">
          <a:xfrm>
            <a:off x="5004048" y="3068960"/>
            <a:ext cx="3384376" cy="273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69313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Rectangle 24"/>
          <p:cNvSpPr/>
          <p:nvPr/>
        </p:nvSpPr>
        <p:spPr bwMode="white">
          <a:xfrm>
            <a:off x="1829014" y="5598608"/>
            <a:ext cx="213977" cy="183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3">
            <a:extLst>
              <a:ext uri="{FF2B5EF4-FFF2-40B4-BE49-F238E27FC236}">
                <a16:creationId xmlns:a16="http://schemas.microsoft.com/office/drawing/2014/main" id="{ABB543D1-8F3C-3DB3-9740-0D7CC798D45D}"/>
              </a:ext>
            </a:extLst>
          </p:cNvPr>
          <p:cNvSpPr/>
          <p:nvPr/>
        </p:nvSpPr>
        <p:spPr bwMode="white">
          <a:xfrm>
            <a:off x="3383384" y="3374472"/>
            <a:ext cx="2520280" cy="2691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1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7" name="Rectangle 3">
            <a:extLst>
              <a:ext uri="{FF2B5EF4-FFF2-40B4-BE49-F238E27FC236}">
                <a16:creationId xmlns:a16="http://schemas.microsoft.com/office/drawing/2014/main" id="{02E7D4DA-7F3A-A802-3218-DCA4DBDD293D}"/>
              </a:ext>
            </a:extLst>
          </p:cNvPr>
          <p:cNvSpPr/>
          <p:nvPr/>
        </p:nvSpPr>
        <p:spPr bwMode="white">
          <a:xfrm>
            <a:off x="1403647" y="4580808"/>
            <a:ext cx="576065" cy="57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3">
            <a:extLst>
              <a:ext uri="{FF2B5EF4-FFF2-40B4-BE49-F238E27FC236}">
                <a16:creationId xmlns:a16="http://schemas.microsoft.com/office/drawing/2014/main" id="{7E7593A4-5D90-DE4D-4958-7BEBE89C6368}"/>
              </a:ext>
            </a:extLst>
          </p:cNvPr>
          <p:cNvSpPr/>
          <p:nvPr/>
        </p:nvSpPr>
        <p:spPr bwMode="white">
          <a:xfrm>
            <a:off x="3347864" y="726162"/>
            <a:ext cx="4824536" cy="601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329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13680" y="4401591"/>
            <a:ext cx="276251" cy="228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85985" y="4401591"/>
            <a:ext cx="285777" cy="228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85235" y="5421776"/>
            <a:ext cx="276251" cy="219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81156" y="5412241"/>
            <a:ext cx="276251" cy="228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861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7" name="Rectangle 3">
            <a:extLst>
              <a:ext uri="{FF2B5EF4-FFF2-40B4-BE49-F238E27FC236}">
                <a16:creationId xmlns:a16="http://schemas.microsoft.com/office/drawing/2014/main" id="{90C1D8AB-2DBB-1516-1502-48AAF1B63EAA}"/>
              </a:ext>
            </a:extLst>
          </p:cNvPr>
          <p:cNvSpPr/>
          <p:nvPr/>
        </p:nvSpPr>
        <p:spPr bwMode="white">
          <a:xfrm>
            <a:off x="467544" y="4227924"/>
            <a:ext cx="230425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3">
            <a:extLst>
              <a:ext uri="{FF2B5EF4-FFF2-40B4-BE49-F238E27FC236}">
                <a16:creationId xmlns:a16="http://schemas.microsoft.com/office/drawing/2014/main" id="{725D1581-641A-4989-9D17-C7AEA5A2D720}"/>
              </a:ext>
            </a:extLst>
          </p:cNvPr>
          <p:cNvSpPr/>
          <p:nvPr/>
        </p:nvSpPr>
        <p:spPr bwMode="white">
          <a:xfrm>
            <a:off x="3563888" y="4221088"/>
            <a:ext cx="2901337" cy="2618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</Words>
  <Application>Microsoft Office PowerPoint</Application>
  <PresentationFormat>全屏显示(4:3)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2022-11-19T09:48:24Z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