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7380336" cy="661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55576" y="2989062"/>
            <a:ext cx="3168352" cy="368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00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28AB50-71C2-B6D7-E447-72F795CA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94" y="1957476"/>
            <a:ext cx="6772275" cy="15906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C2DCEC-FDA3-B0B7-4BB0-2A1591A9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3" y="3573016"/>
            <a:ext cx="8530679" cy="7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2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819" y="3961330"/>
            <a:ext cx="295303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7819" y="4047197"/>
            <a:ext cx="295303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3913626"/>
            <a:ext cx="285777" cy="2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3188" y="3961330"/>
            <a:ext cx="285777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3188" y="4047197"/>
            <a:ext cx="295303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2471" y="5249342"/>
            <a:ext cx="285777" cy="22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8006" y="5249342"/>
            <a:ext cx="285777" cy="22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03188" y="5249342"/>
            <a:ext cx="285777" cy="22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255137"/>
            <a:ext cx="276251" cy="31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3264677"/>
            <a:ext cx="266725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7113" y="3264677"/>
            <a:ext cx="266725" cy="305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3608120"/>
            <a:ext cx="809702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3608120"/>
            <a:ext cx="723969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8017" y="3608120"/>
            <a:ext cx="723969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0575" y="3713061"/>
            <a:ext cx="695391" cy="32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31148" y="3713061"/>
            <a:ext cx="485821" cy="32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22328" y="3713061"/>
            <a:ext cx="495347" cy="32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63894" y="5439815"/>
            <a:ext cx="828754" cy="31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78734" y="5439815"/>
            <a:ext cx="847805" cy="31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79439" y="5439815"/>
            <a:ext cx="838280" cy="31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7864" y="2453456"/>
            <a:ext cx="576064" cy="97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104" y="2462994"/>
            <a:ext cx="576064" cy="96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4544" y="3969981"/>
            <a:ext cx="685865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1958" y="3969981"/>
            <a:ext cx="1026000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3100" y="3969981"/>
            <a:ext cx="685865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5691" y="3969981"/>
            <a:ext cx="361984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74831" y="3969981"/>
            <a:ext cx="485821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1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627" y="3881228"/>
            <a:ext cx="3229283" cy="141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3881228"/>
            <a:ext cx="1667034" cy="141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7"/>
          <a:stretch/>
        </p:blipFill>
        <p:spPr>
          <a:xfrm>
            <a:off x="216000" y="1080000"/>
            <a:ext cx="8640000" cy="515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7973" y="3902013"/>
            <a:ext cx="276251" cy="305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3828" y="1299355"/>
            <a:ext cx="276251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45" y="3864863"/>
            <a:ext cx="266725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082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460" y="5246273"/>
            <a:ext cx="5230893" cy="70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