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395536" y="2060848"/>
            <a:ext cx="8208912" cy="424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1B62E634-7980-31C0-BECE-065C38B6F7D2}"/>
              </a:ext>
            </a:extLst>
          </p:cNvPr>
          <p:cNvSpPr/>
          <p:nvPr/>
        </p:nvSpPr>
        <p:spPr bwMode="white">
          <a:xfrm>
            <a:off x="2267744" y="3284984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4AEA4186-BFA6-3E3B-3CC3-6D2192C1D853}"/>
              </a:ext>
            </a:extLst>
          </p:cNvPr>
          <p:cNvSpPr/>
          <p:nvPr/>
        </p:nvSpPr>
        <p:spPr bwMode="white">
          <a:xfrm>
            <a:off x="4985808" y="3291076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35C6D7E8-F2F0-5CAB-0189-E34C5C929861}"/>
              </a:ext>
            </a:extLst>
          </p:cNvPr>
          <p:cNvSpPr/>
          <p:nvPr/>
        </p:nvSpPr>
        <p:spPr bwMode="white">
          <a:xfrm>
            <a:off x="7812360" y="3301827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8884809B-012A-8486-1D3A-05A260C3815B}"/>
              </a:ext>
            </a:extLst>
          </p:cNvPr>
          <p:cNvSpPr/>
          <p:nvPr/>
        </p:nvSpPr>
        <p:spPr bwMode="white">
          <a:xfrm>
            <a:off x="2279124" y="4420269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B91E043E-1D49-3A1C-99E1-F60DB3CD6F56}"/>
              </a:ext>
            </a:extLst>
          </p:cNvPr>
          <p:cNvSpPr/>
          <p:nvPr/>
        </p:nvSpPr>
        <p:spPr bwMode="white">
          <a:xfrm>
            <a:off x="4997188" y="4426361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2917F74F-50FD-A12F-CB8D-F834181214FE}"/>
              </a:ext>
            </a:extLst>
          </p:cNvPr>
          <p:cNvSpPr/>
          <p:nvPr/>
        </p:nvSpPr>
        <p:spPr bwMode="white">
          <a:xfrm>
            <a:off x="7823740" y="4437112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6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1232543"/>
            <a:ext cx="171466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1567" y="1918987"/>
            <a:ext cx="171466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2557762"/>
            <a:ext cx="876383" cy="371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2780" y="3234673"/>
            <a:ext cx="1266945" cy="381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0255" y="3234673"/>
            <a:ext cx="857331" cy="371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0145" y="4643462"/>
            <a:ext cx="457243" cy="8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2185" y="4645698"/>
            <a:ext cx="457243" cy="79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84225" y="4628938"/>
            <a:ext cx="457243" cy="85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27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87CAA4-8FDE-516D-CA1A-D4BCB1FB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01008"/>
            <a:ext cx="5895975" cy="121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5B5F82-B52F-0EB7-63AA-F8EA67F2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84" y="1834133"/>
            <a:ext cx="6772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2306" y="3215605"/>
            <a:ext cx="257199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022" y="3215605"/>
            <a:ext cx="247673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0685" y="3225139"/>
            <a:ext cx="257199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3682768"/>
            <a:ext cx="43819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0288" y="3682768"/>
            <a:ext cx="447717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4478" y="3682768"/>
            <a:ext cx="43819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8513" y="4321543"/>
            <a:ext cx="266725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26496" y="4321543"/>
            <a:ext cx="457243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60211" y="4321543"/>
            <a:ext cx="43819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83254" y="4788707"/>
            <a:ext cx="48582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07444" y="4788707"/>
            <a:ext cx="48582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31633" y="4788707"/>
            <a:ext cx="48582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88039" y="5427482"/>
            <a:ext cx="457243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88436" y="5427482"/>
            <a:ext cx="266725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36418" y="5427482"/>
            <a:ext cx="390562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959461" y="5904179"/>
            <a:ext cx="48582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683651" y="5904179"/>
            <a:ext cx="48582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407841" y="5904179"/>
            <a:ext cx="476295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152" y="2924944"/>
            <a:ext cx="2765680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488295FD-7946-E894-9301-51AE188CE3B8}"/>
              </a:ext>
            </a:extLst>
          </p:cNvPr>
          <p:cNvSpPr/>
          <p:nvPr/>
        </p:nvSpPr>
        <p:spPr bwMode="white">
          <a:xfrm>
            <a:off x="4701330" y="2996952"/>
            <a:ext cx="2765680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473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8" name="Rectangle 2">
            <a:extLst>
              <a:ext uri="{FF2B5EF4-FFF2-40B4-BE49-F238E27FC236}">
                <a16:creationId xmlns:a16="http://schemas.microsoft.com/office/drawing/2014/main" id="{82297776-3F12-D735-F000-1D143DD7CD39}"/>
              </a:ext>
            </a:extLst>
          </p:cNvPr>
          <p:cNvSpPr/>
          <p:nvPr/>
        </p:nvSpPr>
        <p:spPr bwMode="white">
          <a:xfrm>
            <a:off x="220772" y="1601536"/>
            <a:ext cx="222650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2">
            <a:extLst>
              <a:ext uri="{FF2B5EF4-FFF2-40B4-BE49-F238E27FC236}">
                <a16:creationId xmlns:a16="http://schemas.microsoft.com/office/drawing/2014/main" id="{5EFD8617-30DE-D172-2D4E-FBD72726DCBC}"/>
              </a:ext>
            </a:extLst>
          </p:cNvPr>
          <p:cNvSpPr/>
          <p:nvPr/>
        </p:nvSpPr>
        <p:spPr bwMode="white">
          <a:xfrm>
            <a:off x="3295072" y="1601536"/>
            <a:ext cx="2765680" cy="179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">
            <a:extLst>
              <a:ext uri="{FF2B5EF4-FFF2-40B4-BE49-F238E27FC236}">
                <a16:creationId xmlns:a16="http://schemas.microsoft.com/office/drawing/2014/main" id="{F102C9AD-AF83-428F-10D2-24EB699339E5}"/>
              </a:ext>
            </a:extLst>
          </p:cNvPr>
          <p:cNvSpPr/>
          <p:nvPr/>
        </p:nvSpPr>
        <p:spPr bwMode="white">
          <a:xfrm>
            <a:off x="220772" y="4482832"/>
            <a:ext cx="2658556" cy="179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">
            <a:extLst>
              <a:ext uri="{FF2B5EF4-FFF2-40B4-BE49-F238E27FC236}">
                <a16:creationId xmlns:a16="http://schemas.microsoft.com/office/drawing/2014/main" id="{1C47F0C7-8735-201C-4EE4-ADAF43ABECE1}"/>
              </a:ext>
            </a:extLst>
          </p:cNvPr>
          <p:cNvSpPr/>
          <p:nvPr/>
        </p:nvSpPr>
        <p:spPr bwMode="white">
          <a:xfrm>
            <a:off x="3409672" y="4490240"/>
            <a:ext cx="2765680" cy="179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854897" y="2833337"/>
            <a:ext cx="276251" cy="219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40630" y="3929173"/>
            <a:ext cx="266725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026363" y="5034538"/>
            <a:ext cx="266725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2">
            <a:extLst>
              <a:ext uri="{FF2B5EF4-FFF2-40B4-BE49-F238E27FC236}">
                <a16:creationId xmlns:a16="http://schemas.microsoft.com/office/drawing/2014/main" id="{97026729-BA1A-D6E2-E785-C36ADA748A67}"/>
              </a:ext>
            </a:extLst>
          </p:cNvPr>
          <p:cNvSpPr/>
          <p:nvPr/>
        </p:nvSpPr>
        <p:spPr bwMode="white">
          <a:xfrm>
            <a:off x="6084168" y="2420888"/>
            <a:ext cx="237626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867AB732-9CE9-15D4-35A7-930A812D7537}"/>
              </a:ext>
            </a:extLst>
          </p:cNvPr>
          <p:cNvSpPr/>
          <p:nvPr/>
        </p:nvSpPr>
        <p:spPr bwMode="white">
          <a:xfrm>
            <a:off x="6131383" y="3526158"/>
            <a:ext cx="2376264" cy="93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96DE69B2-230F-F079-0713-258ED270B3B9}"/>
              </a:ext>
            </a:extLst>
          </p:cNvPr>
          <p:cNvSpPr/>
          <p:nvPr/>
        </p:nvSpPr>
        <p:spPr bwMode="white">
          <a:xfrm>
            <a:off x="6067360" y="4631429"/>
            <a:ext cx="2376264" cy="103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7" name="img_16777215" descr="4.png">
            <a:extLst>
              <a:ext uri="{FF2B5EF4-FFF2-40B4-BE49-F238E27FC236}">
                <a16:creationId xmlns:a16="http://schemas.microsoft.com/office/drawing/2014/main" id="{7CCD1FF3-F672-5C1E-FFA3-8C45701D4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87" b="96536"/>
          <a:stretch/>
        </p:blipFill>
        <p:spPr>
          <a:xfrm>
            <a:off x="5867438" y="5592684"/>
            <a:ext cx="2904153" cy="144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70"/>
          <a:stretch/>
        </p:blipFill>
        <p:spPr>
          <a:xfrm>
            <a:off x="216000" y="1232591"/>
            <a:ext cx="8640000" cy="400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3068960"/>
            <a:ext cx="30963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>
            <a:extLst>
              <a:ext uri="{FF2B5EF4-FFF2-40B4-BE49-F238E27FC236}">
                <a16:creationId xmlns:a16="http://schemas.microsoft.com/office/drawing/2014/main" id="{8945FBDF-3569-0DBE-81EC-92EF7A33D001}"/>
              </a:ext>
            </a:extLst>
          </p:cNvPr>
          <p:cNvSpPr/>
          <p:nvPr/>
        </p:nvSpPr>
        <p:spPr bwMode="white">
          <a:xfrm>
            <a:off x="4749060" y="3055620"/>
            <a:ext cx="30963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486E4848-459F-FAB4-D31F-8C00809F17F3}"/>
              </a:ext>
            </a:extLst>
          </p:cNvPr>
          <p:cNvSpPr/>
          <p:nvPr/>
        </p:nvSpPr>
        <p:spPr bwMode="white">
          <a:xfrm>
            <a:off x="216000" y="2282964"/>
            <a:ext cx="30963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83772A62-FFCD-958C-1FE3-AADCA8DB2D88}"/>
              </a:ext>
            </a:extLst>
          </p:cNvPr>
          <p:cNvSpPr/>
          <p:nvPr/>
        </p:nvSpPr>
        <p:spPr bwMode="white">
          <a:xfrm>
            <a:off x="4103464" y="2276872"/>
            <a:ext cx="30963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8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4077072"/>
            <a:ext cx="7056784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