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3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33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7940" y="2441321"/>
            <a:ext cx="438846" cy="68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9215" y="3136620"/>
            <a:ext cx="438846" cy="102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7940" y="3136620"/>
            <a:ext cx="438846" cy="102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0490" y="3473290"/>
            <a:ext cx="438846" cy="68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0354" y="4168589"/>
            <a:ext cx="438846" cy="207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4451" y="4168589"/>
            <a:ext cx="446160" cy="207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80490" y="4168589"/>
            <a:ext cx="438846" cy="207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9215" y="4168589"/>
            <a:ext cx="438846" cy="207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57940" y="4168589"/>
            <a:ext cx="438846" cy="207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0" y="1628775"/>
            <a:ext cx="20574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20" y="3000375"/>
            <a:ext cx="48863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4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967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8380" y="4374881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8439" y="4793790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8380" y="4793790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8439" y="5212699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8410" y="5212699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8380" y="5212699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8351" y="5212699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28439" y="5631608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98410" y="5631608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68380" y="5631608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38351" y="5631608"/>
            <a:ext cx="579232" cy="41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2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302714"/>
            <a:ext cx="5448820" cy="134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3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1366519"/>
            <a:ext cx="533450" cy="35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3133" y="2407539"/>
            <a:ext cx="514399" cy="5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4078901"/>
            <a:ext cx="495347" cy="34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5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281444"/>
            <a:ext cx="7192061" cy="136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4083610"/>
            <a:ext cx="2695832" cy="45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14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