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986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4700" y="5081415"/>
            <a:ext cx="6926262" cy="125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0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902747" y="3475023"/>
            <a:ext cx="304829" cy="333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40851" y="4429215"/>
            <a:ext cx="190518" cy="343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02747" y="5373866"/>
            <a:ext cx="304829" cy="343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530" y="1844675"/>
            <a:ext cx="3343275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20" y="3057525"/>
            <a:ext cx="5343525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213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91457" y="4304497"/>
            <a:ext cx="431206" cy="422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1457" y="5700861"/>
            <a:ext cx="431206" cy="431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0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93706" y="2748241"/>
            <a:ext cx="447717" cy="448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142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91175" y="3028742"/>
            <a:ext cx="353235" cy="293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1175" y="4649820"/>
            <a:ext cx="353235" cy="301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39482" y="6253652"/>
            <a:ext cx="404928" cy="396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1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45812" y="2329109"/>
            <a:ext cx="333406" cy="362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3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88965" y="2271201"/>
            <a:ext cx="314355" cy="35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8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88127" y="5437632"/>
            <a:ext cx="885909" cy="390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27113" y="5437632"/>
            <a:ext cx="685865" cy="390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415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6417" y="3040506"/>
            <a:ext cx="647549" cy="340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7760" y="3008101"/>
            <a:ext cx="1108928" cy="332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41444" y="3153924"/>
            <a:ext cx="283303" cy="40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81407" y="3040506"/>
            <a:ext cx="663738" cy="340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67760" y="3826329"/>
            <a:ext cx="1108928" cy="332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41444" y="3980253"/>
            <a:ext cx="283303" cy="40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97596" y="3826329"/>
            <a:ext cx="760870" cy="332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67760" y="4644556"/>
            <a:ext cx="906569" cy="332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6417" y="5462784"/>
            <a:ext cx="647549" cy="340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67760" y="5438481"/>
            <a:ext cx="1108928" cy="332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41444" y="5584303"/>
            <a:ext cx="283303" cy="40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081407" y="5462784"/>
            <a:ext cx="979419" cy="340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117487" y="5462784"/>
            <a:ext cx="655644" cy="340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567760" y="6240506"/>
            <a:ext cx="1108928" cy="332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741444" y="6240506"/>
            <a:ext cx="906569" cy="332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712768" y="6240506"/>
            <a:ext cx="898475" cy="332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675999" y="6240506"/>
            <a:ext cx="906569" cy="332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2022-11-14T13:22:32Z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