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8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8877" y="3035473"/>
            <a:ext cx="466769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0840" y="3035473"/>
            <a:ext cx="466769" cy="37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3035473"/>
            <a:ext cx="466769" cy="37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3035473"/>
            <a:ext cx="981168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6573" y="3808123"/>
            <a:ext cx="266725" cy="32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9252" y="3808123"/>
            <a:ext cx="276251" cy="32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1457" y="3808123"/>
            <a:ext cx="276251" cy="32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3188" y="3817662"/>
            <a:ext cx="190518" cy="31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2730614"/>
            <a:ext cx="257199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3102718"/>
            <a:ext cx="257199" cy="28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140" y="3465281"/>
            <a:ext cx="257199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140" y="3837385"/>
            <a:ext cx="257199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081" y="3617939"/>
            <a:ext cx="695391" cy="109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614" y="4209489"/>
            <a:ext cx="276251" cy="28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614" y="4562511"/>
            <a:ext cx="266725" cy="30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140" y="4934615"/>
            <a:ext cx="247673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88083" y="4724710"/>
            <a:ext cx="695391" cy="109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74081" y="4724710"/>
            <a:ext cx="695391" cy="109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3717" y="5306719"/>
            <a:ext cx="180992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2560" y="5087273"/>
            <a:ext cx="704917" cy="73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60079" y="5459377"/>
            <a:ext cx="695391" cy="3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404074"/>
            <a:ext cx="485821" cy="457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2261918"/>
            <a:ext cx="295303" cy="352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9087" y="2223792"/>
            <a:ext cx="504873" cy="44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0884" y="3081636"/>
            <a:ext cx="190518" cy="33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844675"/>
            <a:ext cx="59912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3023870"/>
            <a:ext cx="48577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73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1299175"/>
            <a:ext cx="1009746" cy="4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2945" y="2185406"/>
            <a:ext cx="295303" cy="35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39" y="2147289"/>
            <a:ext cx="1000220" cy="4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876" y="3023991"/>
            <a:ext cx="514399" cy="35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0410" y="3824458"/>
            <a:ext cx="1000220" cy="44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1457" y="3814929"/>
            <a:ext cx="990694" cy="4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3993" y="4701160"/>
            <a:ext cx="495347" cy="34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7609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350" y="2309495"/>
            <a:ext cx="95948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4070" y="3033954"/>
            <a:ext cx="180992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3033954"/>
            <a:ext cx="266725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3033954"/>
            <a:ext cx="457243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8050" y="3033954"/>
            <a:ext cx="495347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7323" y="3033954"/>
            <a:ext cx="495347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3033954"/>
            <a:ext cx="485821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3916" y="4806811"/>
            <a:ext cx="790650" cy="35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969895" y="2309495"/>
            <a:ext cx="869315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995420" y="2314575"/>
            <a:ext cx="880745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032375" y="2309495"/>
            <a:ext cx="86741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033135" y="2309495"/>
            <a:ext cx="86868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7034530" y="2309495"/>
            <a:ext cx="89154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1461898"/>
            <a:ext cx="1009746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3896497"/>
            <a:ext cx="752546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7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