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488"/>
            <a:ext cx="7830297" cy="35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3109595"/>
            <a:ext cx="42862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2451915"/>
            <a:ext cx="352458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306" y="2432860"/>
            <a:ext cx="552502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162" y="2451915"/>
            <a:ext cx="342932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3442" y="2432860"/>
            <a:ext cx="542976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1237" y="3585650"/>
            <a:ext cx="552502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63750" y="4747895"/>
            <a:ext cx="41656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35669" y="4747967"/>
            <a:ext cx="295303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31237" y="4747967"/>
            <a:ext cx="552502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50535" y="4751070"/>
            <a:ext cx="34290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22152" y="4747967"/>
            <a:ext cx="295303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45547" y="5900757"/>
            <a:ext cx="295303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11" grpId="0" animBg="1"/>
      <p:bldP spid="12" grpId="0" animBg="1"/>
      <p:bldP spid="13" grpId="0" bldLvl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140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7701" y="4701755"/>
            <a:ext cx="621334" cy="39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681" y="4743194"/>
            <a:ext cx="2410778" cy="198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899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6282" y="4732290"/>
            <a:ext cx="602804" cy="38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3105" y="4772513"/>
            <a:ext cx="1631590" cy="28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2921" y="4772513"/>
            <a:ext cx="667103" cy="28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8994" y="5576983"/>
            <a:ext cx="1511030" cy="29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7967" y="6389497"/>
            <a:ext cx="1302057" cy="29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2881672"/>
            <a:ext cx="704917" cy="4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1656" y="2919803"/>
            <a:ext cx="1533671" cy="112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6540" y="2881672"/>
            <a:ext cx="704917" cy="4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856" y="2919803"/>
            <a:ext cx="1295523" cy="1201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662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8710" y="4277253"/>
            <a:ext cx="4239389" cy="240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3521110"/>
            <a:ext cx="5401190" cy="277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