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844930" y="4567348"/>
            <a:ext cx="771598" cy="35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26716" y="4567348"/>
            <a:ext cx="314355" cy="34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73508" y="5596402"/>
            <a:ext cx="743020" cy="35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69693" y="5596402"/>
            <a:ext cx="781124" cy="352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3128645"/>
            <a:ext cx="470535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142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31380" y="3649048"/>
            <a:ext cx="1332482" cy="481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2139" y="4493059"/>
            <a:ext cx="1147415" cy="48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62139" y="5337069"/>
            <a:ext cx="954945" cy="48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31380" y="6188483"/>
            <a:ext cx="1140012" cy="488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1688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81835" y="3394710"/>
            <a:ext cx="266700" cy="278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05297" y="3394893"/>
            <a:ext cx="204040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3850" y="3394075"/>
            <a:ext cx="251460" cy="245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34122" y="3394893"/>
            <a:ext cx="204040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854727" y="4164255"/>
            <a:ext cx="210842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32502" y="5587234"/>
            <a:ext cx="217643" cy="18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29002" y="5560000"/>
            <a:ext cx="312862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75871" y="5560000"/>
            <a:ext cx="224444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038163" y="5587234"/>
            <a:ext cx="217643" cy="183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534662" y="5560000"/>
            <a:ext cx="312862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881532" y="5560000"/>
            <a:ext cx="224444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317219" y="6329361"/>
            <a:ext cx="469293" cy="25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806917" y="6329361"/>
            <a:ext cx="224444" cy="251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animBg="1"/>
      <p:bldP spid="8" grpId="0" bldLvl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9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170014"/>
            <a:ext cx="714443" cy="44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92560" y="3217731"/>
            <a:ext cx="2533891" cy="1221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9042" y="3170014"/>
            <a:ext cx="2810143" cy="126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2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713470"/>
            <a:ext cx="762072" cy="458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2945" y="2761232"/>
            <a:ext cx="2781565" cy="1251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1755" y="2713470"/>
            <a:ext cx="3038765" cy="1280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4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4456" y="3130070"/>
            <a:ext cx="4905843" cy="301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741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82656" y="4144512"/>
            <a:ext cx="4924264" cy="255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52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7420" y="2927203"/>
            <a:ext cx="6505630" cy="369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