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7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2059940"/>
            <a:ext cx="113792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9031" y="2954285"/>
            <a:ext cx="986784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4832" y="2131428"/>
            <a:ext cx="986784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20" y="6172571"/>
            <a:ext cx="6368414" cy="4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763395" y="3644900"/>
            <a:ext cx="107950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0"/>
          <a:stretch>
            <a:fillRect/>
          </a:stretch>
        </p:blipFill>
        <p:spPr>
          <a:xfrm>
            <a:off x="215900" y="1080135"/>
            <a:ext cx="8639810" cy="164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2133455"/>
            <a:ext cx="504873" cy="34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3048000"/>
            <a:ext cx="41529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7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6042" y="6058536"/>
            <a:ext cx="2746033" cy="43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5722" y="6093658"/>
            <a:ext cx="842233" cy="40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4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3523122"/>
            <a:ext cx="3391223" cy="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3561296"/>
            <a:ext cx="29530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4236267"/>
            <a:ext cx="2276692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8" y="4236267"/>
            <a:ext cx="1790871" cy="41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940"/>
            <a:ext cx="8640000" cy="520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4239895"/>
            <a:ext cx="353822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076190" y="4324985"/>
            <a:ext cx="37719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3890" y="4221480"/>
            <a:ext cx="251714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211955" y="5301615"/>
            <a:ext cx="288099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6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6694" y="3329483"/>
            <a:ext cx="3476957" cy="4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4732" y="3405736"/>
            <a:ext cx="304829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3377141"/>
            <a:ext cx="552502" cy="34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57" y="4397034"/>
            <a:ext cx="3486482" cy="4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847" y="5416926"/>
            <a:ext cx="2038544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0410" y="5267435"/>
            <a:ext cx="2505314" cy="4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122" y="3883242"/>
            <a:ext cx="2752987" cy="3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