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7643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22815" y="4810569"/>
            <a:ext cx="5556129" cy="1596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3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3435423"/>
            <a:ext cx="3591267" cy="1211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83607" y="3473568"/>
            <a:ext cx="1276471" cy="352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816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3504980"/>
            <a:ext cx="6391885" cy="1222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4300" y="1628775"/>
            <a:ext cx="3619500" cy="828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225" y="3090545"/>
            <a:ext cx="4019550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487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68639" y="6208379"/>
            <a:ext cx="1771951" cy="348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39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6352" y="5519457"/>
            <a:ext cx="2267166" cy="352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86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6352" y="3604406"/>
            <a:ext cx="3010187" cy="352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63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6352" y="4529654"/>
            <a:ext cx="3010187" cy="362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98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6352" y="4095729"/>
            <a:ext cx="704917" cy="324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68899" y="4076642"/>
            <a:ext cx="2019492" cy="353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2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58975" y="3801110"/>
            <a:ext cx="1781175" cy="414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1835150" y="4581525"/>
            <a:ext cx="1781175" cy="414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13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11479" y="2932720"/>
            <a:ext cx="2257640" cy="362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97300" y="3754029"/>
            <a:ext cx="1057375" cy="343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2022-11-14T13:48:01Z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