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95" y="3076575"/>
            <a:ext cx="50577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1591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82950" y="4353962"/>
            <a:ext cx="359904" cy="24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8401" y="5060377"/>
            <a:ext cx="210510" cy="25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9177" y="5060377"/>
            <a:ext cx="366695" cy="25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4310" y="6480000"/>
            <a:ext cx="746971" cy="24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4108" y="6480000"/>
            <a:ext cx="753761" cy="24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3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2141" y="2567846"/>
            <a:ext cx="1276471" cy="343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92648" y="5553077"/>
            <a:ext cx="133362" cy="76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4930" y="5543539"/>
            <a:ext cx="1028798" cy="352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0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8050" y="2452829"/>
            <a:ext cx="542976" cy="35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07400" y="3444316"/>
            <a:ext cx="1295523" cy="35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387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015" y="4545965"/>
            <a:ext cx="5347970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555875" y="5330825"/>
            <a:ext cx="534797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411730" y="6186805"/>
            <a:ext cx="5347970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245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59362" y="2865600"/>
            <a:ext cx="971124" cy="25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1105" y="3564000"/>
            <a:ext cx="1402735" cy="26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0234" y="4269600"/>
            <a:ext cx="1330800" cy="25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9393" y="4975200"/>
            <a:ext cx="100709" cy="5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37782" y="4968000"/>
            <a:ext cx="1050253" cy="26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9393" y="5155200"/>
            <a:ext cx="100709" cy="5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76181" y="6379200"/>
            <a:ext cx="963930" cy="26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1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31148" y="5206348"/>
            <a:ext cx="1276471" cy="35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50024" y="5532425"/>
            <a:ext cx="2905402" cy="35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