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53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5658" y="2929867"/>
            <a:ext cx="7106328" cy="2193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53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78072" y="4309318"/>
            <a:ext cx="4791532" cy="2124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4165" y="1701165"/>
            <a:ext cx="3552825" cy="819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20" y="3076575"/>
            <a:ext cx="8543925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43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87598" y="4416444"/>
            <a:ext cx="3886571" cy="2059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229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138338"/>
            <a:ext cx="3153076" cy="2097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21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129779"/>
            <a:ext cx="4410496" cy="2099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48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35858" y="3829703"/>
            <a:ext cx="6297406" cy="2830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72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650" y="3112770"/>
            <a:ext cx="3980815" cy="2977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403350" y="2853055"/>
            <a:ext cx="3980815" cy="1031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763395" y="5373370"/>
            <a:ext cx="3980815" cy="913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11712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10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6606" y="2156690"/>
            <a:ext cx="6849128" cy="1324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2022-11-14T13:06:23Z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