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1186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35184" y="3691726"/>
            <a:ext cx="7125380" cy="13630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49627" y="5531373"/>
            <a:ext cx="2352899" cy="4194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947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223425" y="5483305"/>
            <a:ext cx="5489279" cy="11424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44165" y="1701165"/>
            <a:ext cx="3552825" cy="8191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145" y="3071495"/>
            <a:ext cx="4791075" cy="7143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109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078412" y="4603487"/>
            <a:ext cx="650729" cy="282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22914" y="4603487"/>
            <a:ext cx="846732" cy="282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80333" y="5443160"/>
            <a:ext cx="454726" cy="290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520993" y="5443160"/>
            <a:ext cx="1058415" cy="290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82409" y="6290681"/>
            <a:ext cx="1050575" cy="290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850277" y="6290681"/>
            <a:ext cx="415525" cy="290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644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987675" y="2204720"/>
            <a:ext cx="1381125" cy="591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99368" y="3069051"/>
            <a:ext cx="3048291" cy="33665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63819" y="3026506"/>
            <a:ext cx="2762513" cy="34523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6875780" y="2132965"/>
            <a:ext cx="1592580" cy="5911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55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051685" y="1557020"/>
            <a:ext cx="1167130" cy="3689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11505" y="2348865"/>
            <a:ext cx="2247900" cy="23571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83571" y="2204872"/>
            <a:ext cx="3677001" cy="3464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6443980" y="1484630"/>
            <a:ext cx="1686560" cy="4813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59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68546" y="3147977"/>
            <a:ext cx="3019713" cy="2106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664599" y="3147977"/>
            <a:ext cx="3953252" cy="21060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3564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2110692"/>
            <a:ext cx="7106328" cy="20995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437356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490440" y="4839353"/>
            <a:ext cx="6846630" cy="13306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528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6132" y="2674957"/>
            <a:ext cx="6610981" cy="4679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5658" y="3582267"/>
            <a:ext cx="6601455" cy="458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</cp:revision>
  <dcterms:created xsi:type="dcterms:W3CDTF">2022-11-08T02:00:00Z</dcterms:created>
  <dcterms:modified xsi:type="dcterms:W3CDTF">2022-11-14T13:16:47Z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