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3287" y="5210975"/>
            <a:ext cx="2981609" cy="119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105150"/>
            <a:ext cx="3848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4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9120" y="3777743"/>
            <a:ext cx="800176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5261" y="3777743"/>
            <a:ext cx="1000220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809" y="4759607"/>
            <a:ext cx="1028798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1424" y="4759607"/>
            <a:ext cx="1228842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9120" y="5751004"/>
            <a:ext cx="790650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41424" y="5751004"/>
            <a:ext cx="1219316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348" y="2301561"/>
            <a:ext cx="457243" cy="38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3026863"/>
            <a:ext cx="447717" cy="37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4285" y="3213735"/>
            <a:ext cx="2318385" cy="287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6405" y="2453640"/>
            <a:ext cx="140208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5600" y="3211195"/>
            <a:ext cx="2038350" cy="271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8850" y="2453640"/>
            <a:ext cx="137541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47" y="1988918"/>
            <a:ext cx="3276912" cy="348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5407" y="2133063"/>
            <a:ext cx="3029239" cy="238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483485" y="1196975"/>
            <a:ext cx="157226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372225" y="1196975"/>
            <a:ext cx="157226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819" y="4912100"/>
            <a:ext cx="5201146" cy="132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8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1137" y="4037591"/>
            <a:ext cx="4454139" cy="132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7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2903" y="5501739"/>
            <a:ext cx="3615505" cy="38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75" y="6268695"/>
            <a:ext cx="5227614" cy="37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