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8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913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451391" y="3362409"/>
            <a:ext cx="231247" cy="285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21344" y="3362409"/>
            <a:ext cx="231247" cy="285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57648" y="4048674"/>
            <a:ext cx="154164" cy="277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96769" y="4048674"/>
            <a:ext cx="231247" cy="277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33073" y="4750361"/>
            <a:ext cx="154164" cy="277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726815" y="5444337"/>
            <a:ext cx="238955" cy="285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386160" y="5452048"/>
            <a:ext cx="154164" cy="269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796769" y="5444337"/>
            <a:ext cx="238955" cy="285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726815" y="6192289"/>
            <a:ext cx="231247" cy="277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451391" y="6192289"/>
            <a:ext cx="231247" cy="277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386160" y="6192289"/>
            <a:ext cx="154164" cy="277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079902" y="6192289"/>
            <a:ext cx="231247" cy="277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521344" y="6192289"/>
            <a:ext cx="231247" cy="277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4165" y="1701165"/>
            <a:ext cx="3552825" cy="819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525" y="3105150"/>
            <a:ext cx="379095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84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464776" y="5187762"/>
            <a:ext cx="790650" cy="352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25922" y="5454624"/>
            <a:ext cx="123836" cy="76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385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50585" y="2912110"/>
            <a:ext cx="909955" cy="548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68635" y="3255905"/>
            <a:ext cx="123836" cy="76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88524" y="3255905"/>
            <a:ext cx="123836" cy="76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0514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5695" y="3068955"/>
            <a:ext cx="2950210" cy="3587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47945" y="3501390"/>
            <a:ext cx="2868930" cy="2988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2843530" y="2493010"/>
            <a:ext cx="1653540" cy="548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7164070" y="2493010"/>
            <a:ext cx="1687830" cy="541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08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1647" y="2133013"/>
            <a:ext cx="3572216" cy="3917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15409" y="2348913"/>
            <a:ext cx="2305270" cy="4012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57290" y="1394460"/>
            <a:ext cx="1160145" cy="37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2411730" y="1306830"/>
            <a:ext cx="1864360" cy="548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43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78293" y="3255905"/>
            <a:ext cx="4467651" cy="2347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5145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2960" y="4623298"/>
            <a:ext cx="6443881" cy="1249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21022" y="6300802"/>
            <a:ext cx="1111014" cy="410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71267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4163" y="4219125"/>
            <a:ext cx="310840" cy="266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22008" y="4182107"/>
            <a:ext cx="3241620" cy="355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51960" y="4952082"/>
            <a:ext cx="525468" cy="266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14433" y="4907660"/>
            <a:ext cx="3804094" cy="362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7062" y="5640616"/>
            <a:ext cx="3670876" cy="355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49349" y="5685038"/>
            <a:ext cx="333043" cy="266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15610" y="5640616"/>
            <a:ext cx="1361776" cy="362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66936" y="6373573"/>
            <a:ext cx="2664346" cy="362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2022-11-14T13:01:49Z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