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744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0580" y="3756660"/>
            <a:ext cx="3410585" cy="285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96055" y="5157470"/>
            <a:ext cx="4017645" cy="64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971550" y="3639820"/>
            <a:ext cx="4017645" cy="64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5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2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99385"/>
            <a:ext cx="7820771" cy="2871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628775"/>
            <a:ext cx="6562725" cy="714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105150"/>
            <a:ext cx="47244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86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12405" y="5188545"/>
            <a:ext cx="514399" cy="343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45151" y="6046478"/>
            <a:ext cx="314355" cy="352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7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55073" y="3062586"/>
            <a:ext cx="295303" cy="352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50509" y="5655198"/>
            <a:ext cx="514399" cy="352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17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01997" y="2243590"/>
            <a:ext cx="542976" cy="343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31678" y="3101977"/>
            <a:ext cx="533450" cy="352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17278" y="4790138"/>
            <a:ext cx="685865" cy="400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07047" y="5658062"/>
            <a:ext cx="1000220" cy="457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4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65305" y="2282474"/>
            <a:ext cx="314355" cy="353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9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31325" y="2245381"/>
            <a:ext cx="342932" cy="362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5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7212" y="3014762"/>
            <a:ext cx="390562" cy="352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911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52295" y="4931310"/>
            <a:ext cx="5003092" cy="1781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14747" y="5652371"/>
            <a:ext cx="1161735" cy="407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2022-11-14T12:52:55Z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