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592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0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Rectangle 17"/>
          <p:cNvSpPr/>
          <p:nvPr/>
        </p:nvSpPr>
        <p:spPr bwMode="white">
          <a:xfrm>
            <a:off x="3995420" y="1844675"/>
            <a:ext cx="2663190" cy="2673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2" name="Rectangle 21"/>
          <p:cNvSpPr/>
          <p:nvPr/>
        </p:nvSpPr>
        <p:spPr bwMode="white">
          <a:xfrm rot="18780000">
            <a:off x="1007745" y="864870"/>
            <a:ext cx="229870" cy="2526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3" name="Rectangle 21"/>
          <p:cNvSpPr/>
          <p:nvPr/>
        </p:nvSpPr>
        <p:spPr bwMode="white">
          <a:xfrm rot="18780000">
            <a:off x="1007745" y="2755900"/>
            <a:ext cx="229870" cy="2526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32" grpId="0" bldLvl="0" animBg="1"/>
      <p:bldP spid="3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595" y="1628775"/>
            <a:ext cx="6562725" cy="714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3119120"/>
            <a:ext cx="4210050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6684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054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73508" y="1404231"/>
            <a:ext cx="1000220" cy="429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93353" y="1375623"/>
            <a:ext cx="1009746" cy="467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06694" y="3826435"/>
            <a:ext cx="2610099" cy="505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21887" y="3826435"/>
            <a:ext cx="2105226" cy="505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60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45900" y="1137260"/>
            <a:ext cx="1409834" cy="458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92383" y="2110692"/>
            <a:ext cx="1495567" cy="458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73993" y="2139322"/>
            <a:ext cx="466769" cy="410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40145" y="3580382"/>
            <a:ext cx="562028" cy="505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83431" y="3580382"/>
            <a:ext cx="1600352" cy="505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55514" y="3580382"/>
            <a:ext cx="571554" cy="505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646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92604" y="2454256"/>
            <a:ext cx="342932" cy="362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65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1611" y="2433958"/>
            <a:ext cx="390562" cy="352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212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6264" y="4103686"/>
            <a:ext cx="390562" cy="343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836795"/>
            <a:ext cx="722102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2" name="Rectangle 21"/>
          <p:cNvSpPr/>
          <p:nvPr/>
        </p:nvSpPr>
        <p:spPr bwMode="white">
          <a:xfrm rot="3480000">
            <a:off x="2329815" y="2743200"/>
            <a:ext cx="229870" cy="2649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" name="Rectangle 21"/>
          <p:cNvSpPr/>
          <p:nvPr/>
        </p:nvSpPr>
        <p:spPr bwMode="white">
          <a:xfrm rot="1080000">
            <a:off x="5358765" y="3329305"/>
            <a:ext cx="229870" cy="1442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" name="Rectangle 21"/>
          <p:cNvSpPr/>
          <p:nvPr/>
        </p:nvSpPr>
        <p:spPr bwMode="white">
          <a:xfrm>
            <a:off x="2267585" y="4941570"/>
            <a:ext cx="229870" cy="1442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21"/>
          <p:cNvSpPr/>
          <p:nvPr/>
        </p:nvSpPr>
        <p:spPr bwMode="white">
          <a:xfrm>
            <a:off x="5220335" y="4867910"/>
            <a:ext cx="229870" cy="1442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3" grpId="0" bldLvl="0" animBg="1"/>
      <p:bldP spid="4" grpId="0" bldLvl="0" animBg="1"/>
      <p:bldP spid="6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2022-11-14T12:47:19Z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