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56300"/>
            <a:ext cx="7830297" cy="337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045" y="3081020"/>
            <a:ext cx="486727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69825" y="3529533"/>
            <a:ext cx="504873" cy="44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7058" y="4425471"/>
            <a:ext cx="1009746" cy="4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11964" y="5330941"/>
            <a:ext cx="1009746" cy="4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853"/>
          <a:stretch>
            <a:fillRect/>
          </a:stretch>
        </p:blipFill>
        <p:spPr>
          <a:xfrm>
            <a:off x="899160" y="5788660"/>
            <a:ext cx="8639810" cy="75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729116" y="6007746"/>
            <a:ext cx="495347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212"/>
          <a:stretch>
            <a:fillRect/>
          </a:stretch>
        </p:blipFill>
        <p:spPr>
          <a:xfrm>
            <a:off x="252095" y="1124720"/>
            <a:ext cx="8639810" cy="167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1048" y="1416664"/>
            <a:ext cx="285777" cy="343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1742" y="2312611"/>
            <a:ext cx="971642" cy="352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10" y="2798945"/>
            <a:ext cx="8640000" cy="2888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265353" y="3170729"/>
            <a:ext cx="1000220" cy="4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121803" y="4114491"/>
            <a:ext cx="295303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960303" y="4114491"/>
            <a:ext cx="666813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884758" y="4076359"/>
            <a:ext cx="1009746" cy="4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865044" y="5029654"/>
            <a:ext cx="285777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5570182" y="5020121"/>
            <a:ext cx="1162160" cy="352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715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0322" y="2002830"/>
            <a:ext cx="837815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6388" y="2725714"/>
            <a:ext cx="622597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4897" y="3456288"/>
            <a:ext cx="238277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4642" y="3456288"/>
            <a:ext cx="238277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4386" y="3456288"/>
            <a:ext cx="238277" cy="27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0322" y="4179172"/>
            <a:ext cx="361260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0014" y="4179172"/>
            <a:ext cx="438123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90784" y="4909746"/>
            <a:ext cx="837815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81404" y="5632630"/>
            <a:ext cx="591851" cy="284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8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4129781"/>
            <a:ext cx="7820771" cy="1362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6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1858" y="4635779"/>
            <a:ext cx="7410523" cy="2086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2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78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426"/>
            <a:ext cx="6877706" cy="220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