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1" y="1789436"/>
            <a:ext cx="556960" cy="32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3112" y="1789436"/>
            <a:ext cx="432049" cy="36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1402" y="1628800"/>
            <a:ext cx="2077166" cy="61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6120" y="2348880"/>
            <a:ext cx="2952328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47371" y="2471070"/>
            <a:ext cx="1748629" cy="238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20001" y="2471070"/>
            <a:ext cx="1775600" cy="226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2" y="1080000"/>
            <a:ext cx="1115952" cy="33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1174" y="1080000"/>
            <a:ext cx="701354" cy="33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8288" y="1080000"/>
            <a:ext cx="1400042" cy="334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5360" y="1772816"/>
            <a:ext cx="2304255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757090" y="1628800"/>
            <a:ext cx="2275438" cy="241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1EC23D99-4ACF-2859-81AB-05F1030E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047" y="3810209"/>
            <a:ext cx="847725" cy="342900"/>
          </a:xfrm>
          <a:prstGeom prst="rect">
            <a:avLst/>
          </a:prstGeom>
        </p:spPr>
      </p:pic>
      <p:sp useBgFill="1">
        <p:nvSpPr>
          <p:cNvPr id="52" name="Rectangle 26">
            <a:extLst>
              <a:ext uri="{FF2B5EF4-FFF2-40B4-BE49-F238E27FC236}">
                <a16:creationId xmlns:a16="http://schemas.microsoft.com/office/drawing/2014/main" id="{3A58AA6C-195F-6D2B-6E80-1F500201C69E}"/>
              </a:ext>
            </a:extLst>
          </p:cNvPr>
          <p:cNvSpPr/>
          <p:nvPr/>
        </p:nvSpPr>
        <p:spPr bwMode="white">
          <a:xfrm>
            <a:off x="6957057" y="1628800"/>
            <a:ext cx="3315407" cy="280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2975" y="1070478"/>
            <a:ext cx="752132" cy="5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2412948"/>
            <a:ext cx="1794103" cy="101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3537" y="2412948"/>
            <a:ext cx="1672463" cy="114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0148" y="2412948"/>
            <a:ext cx="1434164" cy="88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5636" y="2549153"/>
            <a:ext cx="1808925" cy="141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3579469"/>
            <a:ext cx="1475702" cy="176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55703"/>
            <a:ext cx="11520000" cy="2528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6" y="2420888"/>
            <a:ext cx="3776529" cy="113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>
            <a:extLst>
              <a:ext uri="{FF2B5EF4-FFF2-40B4-BE49-F238E27FC236}">
                <a16:creationId xmlns:a16="http://schemas.microsoft.com/office/drawing/2014/main" id="{0624849C-EC69-A1B4-7EB8-7853E373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682935"/>
            <a:ext cx="11520000" cy="2532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4A8D143-CC71-4012-ABD4-8CA595ACB6A0}"/>
              </a:ext>
            </a:extLst>
          </p:cNvPr>
          <p:cNvSpPr/>
          <p:nvPr/>
        </p:nvSpPr>
        <p:spPr bwMode="white">
          <a:xfrm>
            <a:off x="2135560" y="4692740"/>
            <a:ext cx="5256584" cy="16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6" y="2147122"/>
            <a:ext cx="4046059" cy="92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>
            <a:extLst>
              <a:ext uri="{FF2B5EF4-FFF2-40B4-BE49-F238E27FC236}">
                <a16:creationId xmlns:a16="http://schemas.microsoft.com/office/drawing/2014/main" id="{32AF0EF8-5185-550E-3002-D18FD977DC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807" y="2847281"/>
            <a:ext cx="11520000" cy="328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713A410-0223-9B6C-1DF0-BC648B9E3B40}"/>
              </a:ext>
            </a:extLst>
          </p:cNvPr>
          <p:cNvSpPr/>
          <p:nvPr/>
        </p:nvSpPr>
        <p:spPr bwMode="white">
          <a:xfrm>
            <a:off x="1703512" y="4136082"/>
            <a:ext cx="4176463" cy="143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776341"/>
            <a:ext cx="2570578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9950" y="3290961"/>
            <a:ext cx="2913322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9471" y="3796052"/>
            <a:ext cx="4436628" cy="33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78545" y="4015242"/>
            <a:ext cx="152330" cy="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18.png">
            <a:extLst>
              <a:ext uri="{FF2B5EF4-FFF2-40B4-BE49-F238E27FC236}">
                <a16:creationId xmlns:a16="http://schemas.microsoft.com/office/drawing/2014/main" id="{403643FA-BC5C-F06A-E175-E62FCCF8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5AFC3348-AE2A-04E7-B095-DA5B0AE7B7AE}"/>
              </a:ext>
            </a:extLst>
          </p:cNvPr>
          <p:cNvSpPr/>
          <p:nvPr/>
        </p:nvSpPr>
        <p:spPr bwMode="white">
          <a:xfrm>
            <a:off x="1862478" y="1786429"/>
            <a:ext cx="3585449" cy="193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995558"/>
            <a:ext cx="6985915" cy="1429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40" t="37364" r="36457" b="33032"/>
          <a:stretch/>
        </p:blipFill>
        <p:spPr>
          <a:xfrm>
            <a:off x="4511824" y="2780928"/>
            <a:ext cx="3168352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74CF94-E2E6-79F4-FB69-44121B57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47" y="3501008"/>
            <a:ext cx="3629505" cy="369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8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3799169"/>
            <a:ext cx="723570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818" y="3789628"/>
            <a:ext cx="723570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1206" y="3799169"/>
            <a:ext cx="714049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9950" y="4457494"/>
            <a:ext cx="371305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0314" y="4133102"/>
            <a:ext cx="371305" cy="88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69" y="692696"/>
            <a:ext cx="11520000" cy="316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470" y="912029"/>
            <a:ext cx="380826" cy="40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7776" y="1016928"/>
            <a:ext cx="380826" cy="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8586" y="3439135"/>
            <a:ext cx="228495" cy="1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371" y="3439135"/>
            <a:ext cx="228495" cy="1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2553" y="3353309"/>
            <a:ext cx="409388" cy="333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48338" y="3439135"/>
            <a:ext cx="228495" cy="1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>
            <a:extLst>
              <a:ext uri="{FF2B5EF4-FFF2-40B4-BE49-F238E27FC236}">
                <a16:creationId xmlns:a16="http://schemas.microsoft.com/office/drawing/2014/main" id="{62F1B0E1-2A77-629B-E49F-5559DAAF72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669" y="3811048"/>
            <a:ext cx="11520000" cy="212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82E312ED-7844-9474-6926-37222E9A0986}"/>
              </a:ext>
            </a:extLst>
          </p:cNvPr>
          <p:cNvSpPr/>
          <p:nvPr/>
        </p:nvSpPr>
        <p:spPr bwMode="white">
          <a:xfrm>
            <a:off x="5130817" y="3964009"/>
            <a:ext cx="371305" cy="24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7E597E4A-BC6A-1BB2-AC0C-03EC0EB29612}"/>
              </a:ext>
            </a:extLst>
          </p:cNvPr>
          <p:cNvSpPr/>
          <p:nvPr/>
        </p:nvSpPr>
        <p:spPr bwMode="white">
          <a:xfrm>
            <a:off x="7558586" y="3811049"/>
            <a:ext cx="371305" cy="40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36C846CA-5E30-6E48-AFC0-4EB5276EA0A5}"/>
              </a:ext>
            </a:extLst>
          </p:cNvPr>
          <p:cNvSpPr/>
          <p:nvPr/>
        </p:nvSpPr>
        <p:spPr bwMode="white">
          <a:xfrm>
            <a:off x="10167247" y="3964009"/>
            <a:ext cx="637884" cy="24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0BB1B67F-2639-67C7-FAE3-9666A17CC3BB}"/>
              </a:ext>
            </a:extLst>
          </p:cNvPr>
          <p:cNvSpPr/>
          <p:nvPr/>
        </p:nvSpPr>
        <p:spPr bwMode="white">
          <a:xfrm>
            <a:off x="7716853" y="4480253"/>
            <a:ext cx="504056" cy="40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5E2C40FA-AAB2-889A-B9CA-23167A46D81A}"/>
              </a:ext>
            </a:extLst>
          </p:cNvPr>
          <p:cNvSpPr/>
          <p:nvPr/>
        </p:nvSpPr>
        <p:spPr bwMode="white">
          <a:xfrm>
            <a:off x="5159379" y="5398019"/>
            <a:ext cx="238016" cy="23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330A5AB-7A27-2F28-A514-0A9D35B0F4BD}"/>
              </a:ext>
            </a:extLst>
          </p:cNvPr>
          <p:cNvSpPr/>
          <p:nvPr/>
        </p:nvSpPr>
        <p:spPr bwMode="white">
          <a:xfrm>
            <a:off x="6854057" y="5398019"/>
            <a:ext cx="399867" cy="24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4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2101008"/>
            <a:ext cx="247537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6363" y="2101008"/>
            <a:ext cx="238016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6611" y="2062840"/>
            <a:ext cx="279274" cy="2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6115" y="2854837"/>
            <a:ext cx="247537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7735" y="2893005"/>
            <a:ext cx="247537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45719" y="2854837"/>
            <a:ext cx="247537" cy="190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07239" y="3494160"/>
            <a:ext cx="390347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95438" y="4104857"/>
            <a:ext cx="228495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851260"/>
            <a:ext cx="228495" cy="180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498739"/>
            <a:ext cx="333223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3270000"/>
            <a:ext cx="228495" cy="19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4099" y="3793695"/>
            <a:ext cx="333223" cy="31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0264" y="4441174"/>
            <a:ext cx="228495" cy="180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1421" y="1880341"/>
            <a:ext cx="295140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140" y="3042743"/>
            <a:ext cx="257057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8328" y="4077072"/>
            <a:ext cx="36004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8710" y="1365687"/>
            <a:ext cx="238016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2495" y="3175045"/>
            <a:ext cx="238016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3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451077"/>
            <a:ext cx="561719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451077"/>
            <a:ext cx="399867" cy="23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0429" y="2451077"/>
            <a:ext cx="542677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54776" y="2451077"/>
            <a:ext cx="390347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3031881"/>
            <a:ext cx="714049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3031881"/>
            <a:ext cx="742611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1388" y="3031881"/>
            <a:ext cx="218975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54776" y="3031881"/>
            <a:ext cx="390347" cy="24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