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7" r:id="rId17"/>
    <p:sldId id="279" r:id="rId18"/>
    <p:sldId id="280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7" d="100"/>
          <a:sy n="77" d="100"/>
        </p:scale>
        <p:origin x="1236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5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1057" y="2508440"/>
            <a:ext cx="561719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3553" y="2508440"/>
            <a:ext cx="561719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84198" y="2508440"/>
            <a:ext cx="733090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5735" y="2508440"/>
            <a:ext cx="371305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6462" y="3089340"/>
            <a:ext cx="399867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70743" y="3089340"/>
            <a:ext cx="714049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88793" y="3089340"/>
            <a:ext cx="228495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78545" y="3089340"/>
            <a:ext cx="399867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05024" y="3879744"/>
            <a:ext cx="161851" cy="238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447928" y="3670240"/>
            <a:ext cx="447470" cy="64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000646" y="3573016"/>
            <a:ext cx="447470" cy="744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704512" y="3670240"/>
            <a:ext cx="447470" cy="64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5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5600" y="1556792"/>
            <a:ext cx="1223408" cy="46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3992" y="1775921"/>
            <a:ext cx="864096" cy="24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08367" y="1775921"/>
            <a:ext cx="1394011" cy="24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64152" y="2204865"/>
            <a:ext cx="2808312" cy="326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9678" y="2654190"/>
            <a:ext cx="1800200" cy="224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655840" y="2492896"/>
            <a:ext cx="2100258" cy="244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3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033" y="2255759"/>
            <a:ext cx="1515591" cy="90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7238" y="2255758"/>
            <a:ext cx="1342413" cy="908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4330" y="2255759"/>
            <a:ext cx="1480022" cy="90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5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0396" y="1690378"/>
            <a:ext cx="1123438" cy="31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12760" y="1690378"/>
            <a:ext cx="1647074" cy="31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42446" y="3645498"/>
            <a:ext cx="1132958" cy="734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0082" y="3645498"/>
            <a:ext cx="1504264" cy="1096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42446" y="4475232"/>
            <a:ext cx="1132958" cy="963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66677" y="5028388"/>
            <a:ext cx="771173" cy="85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50776" y="5095148"/>
            <a:ext cx="1637553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911" y="404664"/>
            <a:ext cx="11520000" cy="3971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>
            <a:extLst>
              <a:ext uri="{FF2B5EF4-FFF2-40B4-BE49-F238E27FC236}">
                <a16:creationId xmlns:a16="http://schemas.microsoft.com/office/drawing/2014/main" id="{B13656D6-9D80-1069-E497-A210C86571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4421179"/>
            <a:ext cx="11520000" cy="2044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45B6E6CC-2F19-AACE-160E-1667D54A12D2}"/>
              </a:ext>
            </a:extLst>
          </p:cNvPr>
          <p:cNvSpPr/>
          <p:nvPr/>
        </p:nvSpPr>
        <p:spPr bwMode="white">
          <a:xfrm>
            <a:off x="3844993" y="4526281"/>
            <a:ext cx="704528" cy="32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3ACF219E-56C3-26E3-ED49-3A195167EDA9}"/>
              </a:ext>
            </a:extLst>
          </p:cNvPr>
          <p:cNvSpPr/>
          <p:nvPr/>
        </p:nvSpPr>
        <p:spPr bwMode="white">
          <a:xfrm>
            <a:off x="8729092" y="4574054"/>
            <a:ext cx="218975" cy="238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0B91B560-1F14-799B-31C0-E7E85650D9B3}"/>
              </a:ext>
            </a:extLst>
          </p:cNvPr>
          <p:cNvSpPr/>
          <p:nvPr/>
        </p:nvSpPr>
        <p:spPr bwMode="white">
          <a:xfrm>
            <a:off x="4016365" y="5090010"/>
            <a:ext cx="228495" cy="248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59612A8B-4FF1-1B49-031A-6E889AA71C5A}"/>
              </a:ext>
            </a:extLst>
          </p:cNvPr>
          <p:cNvSpPr/>
          <p:nvPr/>
        </p:nvSpPr>
        <p:spPr bwMode="white">
          <a:xfrm>
            <a:off x="7853192" y="5051791"/>
            <a:ext cx="675966" cy="31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12EABD8D-D6FF-A6D4-40A7-F63E3EB7DED5}"/>
              </a:ext>
            </a:extLst>
          </p:cNvPr>
          <p:cNvSpPr/>
          <p:nvPr/>
        </p:nvSpPr>
        <p:spPr bwMode="white">
          <a:xfrm>
            <a:off x="1817092" y="6083702"/>
            <a:ext cx="2732429" cy="32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5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0909" y="2655164"/>
            <a:ext cx="4525171" cy="147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6.png">
            <a:extLst>
              <a:ext uri="{FF2B5EF4-FFF2-40B4-BE49-F238E27FC236}">
                <a16:creationId xmlns:a16="http://schemas.microsoft.com/office/drawing/2014/main" id="{684006C9-305B-212F-D2E8-BCBA882A8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20"/>
          <a:stretch/>
        </p:blipFill>
        <p:spPr>
          <a:xfrm>
            <a:off x="1055440" y="4286331"/>
            <a:ext cx="11520000" cy="1950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F1DE4A86-6E5F-5761-9AC4-FECCBA83EB29}"/>
              </a:ext>
            </a:extLst>
          </p:cNvPr>
          <p:cNvSpPr/>
          <p:nvPr/>
        </p:nvSpPr>
        <p:spPr bwMode="white">
          <a:xfrm>
            <a:off x="2063552" y="5219227"/>
            <a:ext cx="8501230" cy="111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8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7"/>
          <p:cNvSpPr/>
          <p:nvPr/>
        </p:nvSpPr>
        <p:spPr bwMode="white">
          <a:xfrm>
            <a:off x="1415480" y="2276872"/>
            <a:ext cx="3655461" cy="1553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096000" y="2276872"/>
            <a:ext cx="4363636" cy="1553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img_16777215" descr="18.png">
            <a:extLst>
              <a:ext uri="{FF2B5EF4-FFF2-40B4-BE49-F238E27FC236}">
                <a16:creationId xmlns:a16="http://schemas.microsoft.com/office/drawing/2014/main" id="{65879421-D10B-934F-1B29-563974F5E8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97" y="4032279"/>
            <a:ext cx="11520000" cy="2066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CC40F55A-8BCB-93E0-4EC1-136AE0DFF1B8}"/>
              </a:ext>
            </a:extLst>
          </p:cNvPr>
          <p:cNvSpPr/>
          <p:nvPr/>
        </p:nvSpPr>
        <p:spPr bwMode="white">
          <a:xfrm>
            <a:off x="1703512" y="4581128"/>
            <a:ext cx="5976664" cy="1074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0185645-F9C6-CCA1-C8A3-05D1033BCE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630" b="25354"/>
          <a:stretch/>
        </p:blipFill>
        <p:spPr>
          <a:xfrm>
            <a:off x="6480001" y="879655"/>
            <a:ext cx="127916" cy="3483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202E2CF-8CCE-61CB-75A8-F96CC4B297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563"/>
          <a:stretch/>
        </p:blipFill>
        <p:spPr>
          <a:xfrm>
            <a:off x="9696400" y="775019"/>
            <a:ext cx="324990" cy="45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7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5354" y="2564905"/>
            <a:ext cx="9331205" cy="191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4330" y="2615364"/>
            <a:ext cx="6303918" cy="1344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</a:p>
          <a:p>
            <a:pPr algn="ctr"/>
            <a:r>
              <a:rPr lang="en-US" dirty="0"/>
              <a:t>26333333333333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40" t="34070" r="37082" b="30645"/>
          <a:stretch/>
        </p:blipFill>
        <p:spPr>
          <a:xfrm>
            <a:off x="4547828" y="2708920"/>
            <a:ext cx="3096344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541D45C-A2A1-CDF7-2653-3BAAEC7E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263" y="3501008"/>
            <a:ext cx="3341473" cy="3400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2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5157" y="3598683"/>
            <a:ext cx="218975" cy="24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3404" y="3598683"/>
            <a:ext cx="238016" cy="24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13024" y="3598683"/>
            <a:ext cx="228495" cy="24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02644" y="3598683"/>
            <a:ext cx="228495" cy="24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05157" y="3975094"/>
            <a:ext cx="218975" cy="23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32925" y="3980302"/>
            <a:ext cx="218975" cy="24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13024" y="3980302"/>
            <a:ext cx="228495" cy="24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36000" y="3980302"/>
            <a:ext cx="371305" cy="24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4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79537" y="1299004"/>
            <a:ext cx="218975" cy="24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28661" y="1946497"/>
            <a:ext cx="238016" cy="23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5636" y="2527336"/>
            <a:ext cx="733090" cy="24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22280" y="2527336"/>
            <a:ext cx="228495" cy="24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71603" y="3041521"/>
            <a:ext cx="561719" cy="24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69619" y="3041521"/>
            <a:ext cx="228495" cy="24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38776" y="4441247"/>
            <a:ext cx="247537" cy="190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42975" y="4441247"/>
            <a:ext cx="247537" cy="190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84991" y="4441247"/>
            <a:ext cx="247537" cy="190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74347" y="4479335"/>
            <a:ext cx="247537" cy="4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74347" y="4545988"/>
            <a:ext cx="247537" cy="4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662112"/>
            <a:ext cx="11520000" cy="2766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0341" y="1225030"/>
            <a:ext cx="714049" cy="314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18060" y="1215489"/>
            <a:ext cx="723570" cy="324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08407" y="2226834"/>
            <a:ext cx="238016" cy="238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8672" y="2751588"/>
            <a:ext cx="318272" cy="67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4.png">
            <a:extLst>
              <a:ext uri="{FF2B5EF4-FFF2-40B4-BE49-F238E27FC236}">
                <a16:creationId xmlns:a16="http://schemas.microsoft.com/office/drawing/2014/main" id="{3F80FA32-B18C-8D76-EA0A-53273E80FA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199668"/>
            <a:ext cx="11520000" cy="2710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37F3861F-AF1E-38A5-AE17-1A07481B788E}"/>
              </a:ext>
            </a:extLst>
          </p:cNvPr>
          <p:cNvSpPr/>
          <p:nvPr/>
        </p:nvSpPr>
        <p:spPr bwMode="white">
          <a:xfrm>
            <a:off x="6351878" y="3419166"/>
            <a:ext cx="352264" cy="23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3F1DF58F-8653-C4E5-8618-4175997206D8}"/>
              </a:ext>
            </a:extLst>
          </p:cNvPr>
          <p:cNvSpPr/>
          <p:nvPr/>
        </p:nvSpPr>
        <p:spPr bwMode="white">
          <a:xfrm>
            <a:off x="8722523" y="3419166"/>
            <a:ext cx="514115" cy="23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AD14C7E2-F567-6BF1-7F20-0C96B1BE1F9C}"/>
              </a:ext>
            </a:extLst>
          </p:cNvPr>
          <p:cNvSpPr/>
          <p:nvPr/>
        </p:nvSpPr>
        <p:spPr bwMode="white">
          <a:xfrm>
            <a:off x="6180506" y="4001315"/>
            <a:ext cx="218975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62CBCE0E-7B69-010D-F03A-07A3B57D13CF}"/>
              </a:ext>
            </a:extLst>
          </p:cNvPr>
          <p:cNvSpPr/>
          <p:nvPr/>
        </p:nvSpPr>
        <p:spPr bwMode="white">
          <a:xfrm>
            <a:off x="8760606" y="4001315"/>
            <a:ext cx="533157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D5FFE188-B738-6412-5F7D-C9DA21E6D3CA}"/>
              </a:ext>
            </a:extLst>
          </p:cNvPr>
          <p:cNvSpPr/>
          <p:nvPr/>
        </p:nvSpPr>
        <p:spPr bwMode="white">
          <a:xfrm>
            <a:off x="8208408" y="4593007"/>
            <a:ext cx="514115" cy="66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FD37B7F-DE2D-5A29-A654-2816E83D289C}"/>
              </a:ext>
            </a:extLst>
          </p:cNvPr>
          <p:cNvSpPr/>
          <p:nvPr/>
        </p:nvSpPr>
        <p:spPr bwMode="white">
          <a:xfrm>
            <a:off x="7322986" y="5490089"/>
            <a:ext cx="561719" cy="23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FE53C40-AA0E-EB94-463A-F243222DD350}"/>
              </a:ext>
            </a:extLst>
          </p:cNvPr>
          <p:cNvSpPr/>
          <p:nvPr/>
        </p:nvSpPr>
        <p:spPr bwMode="white">
          <a:xfrm>
            <a:off x="10617135" y="5490089"/>
            <a:ext cx="561719" cy="23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6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61884" y="2215484"/>
            <a:ext cx="1047272" cy="31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3570" y="2215484"/>
            <a:ext cx="1056793" cy="31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7685" y="3303259"/>
            <a:ext cx="399867" cy="238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3404" y="3303259"/>
            <a:ext cx="390347" cy="24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5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92661" y="1841785"/>
            <a:ext cx="238016" cy="180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2181" y="2594048"/>
            <a:ext cx="228495" cy="180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2181" y="3536758"/>
            <a:ext cx="228495" cy="180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26016" y="4231888"/>
            <a:ext cx="333223" cy="304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26016" y="4793705"/>
            <a:ext cx="333223" cy="304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8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22876" y="1862437"/>
            <a:ext cx="238016" cy="24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73752" y="2988384"/>
            <a:ext cx="257057" cy="2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69487" y="4114332"/>
            <a:ext cx="238016" cy="24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5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79140" y="1308757"/>
            <a:ext cx="238016" cy="238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3785" y="3053036"/>
            <a:ext cx="238016" cy="24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宽屏</PresentationFormat>
  <Paragraphs>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2022-11-08T02:00:00Z</dcterms:created>
  <dcterms:modified xsi:type="dcterms:W3CDTF">2022-11-25T06:40:46Z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