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7" r:id="rId8"/>
    <p:sldId id="268" r:id="rId9"/>
    <p:sldId id="270" r:id="rId10"/>
    <p:sldId id="271" r:id="rId11"/>
    <p:sldId id="272" r:id="rId12"/>
    <p:sldId id="274" r:id="rId13"/>
    <p:sldId id="275" r:id="rId14"/>
    <p:sldId id="277" r:id="rId15"/>
    <p:sldId id="278" r:id="rId16"/>
    <p:sldId id="280" r:id="rId17"/>
    <p:sldId id="281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2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5601" y="1879892"/>
            <a:ext cx="728332" cy="24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7700" y="1700808"/>
            <a:ext cx="728332" cy="426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59797" y="1700808"/>
            <a:ext cx="728333" cy="426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1424" y="2276872"/>
            <a:ext cx="2312509" cy="2368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799856" y="2276872"/>
            <a:ext cx="2156176" cy="2335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531955" y="2276872"/>
            <a:ext cx="2028541" cy="2335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2" grpId="0" animBg="1"/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9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5553" y="2424836"/>
            <a:ext cx="1504264" cy="247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8132" y="2424836"/>
            <a:ext cx="1685157" cy="247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60231" y="2424836"/>
            <a:ext cx="1342413" cy="247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05553" y="3025720"/>
            <a:ext cx="828297" cy="238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8132" y="3025720"/>
            <a:ext cx="666446" cy="238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60231" y="3025720"/>
            <a:ext cx="837818" cy="238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3.png">
            <a:extLst>
              <a:ext uri="{FF2B5EF4-FFF2-40B4-BE49-F238E27FC236}">
                <a16:creationId xmlns:a16="http://schemas.microsoft.com/office/drawing/2014/main" id="{845746D6-8DF3-C0E4-3C39-7A05CB0E16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3617067"/>
            <a:ext cx="11520000" cy="2345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C463A885-EFDA-4B5F-B3C7-2A2D67681C95}"/>
              </a:ext>
            </a:extLst>
          </p:cNvPr>
          <p:cNvSpPr/>
          <p:nvPr/>
        </p:nvSpPr>
        <p:spPr bwMode="white">
          <a:xfrm>
            <a:off x="1017357" y="4246226"/>
            <a:ext cx="1692460" cy="982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E719C316-2A49-568E-15C1-DF75ABDD6970}"/>
              </a:ext>
            </a:extLst>
          </p:cNvPr>
          <p:cNvSpPr/>
          <p:nvPr/>
        </p:nvSpPr>
        <p:spPr bwMode="white">
          <a:xfrm>
            <a:off x="4768497" y="4246226"/>
            <a:ext cx="1692460" cy="982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60C43D0C-401C-A2E2-6973-684517B91190}"/>
              </a:ext>
            </a:extLst>
          </p:cNvPr>
          <p:cNvSpPr/>
          <p:nvPr/>
        </p:nvSpPr>
        <p:spPr bwMode="white">
          <a:xfrm>
            <a:off x="8500596" y="4246226"/>
            <a:ext cx="1843875" cy="982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9603" y="3129390"/>
            <a:ext cx="8911338" cy="915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38522"/>
            <a:ext cx="11520000" cy="2790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6429" y="2095665"/>
            <a:ext cx="2570578" cy="33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16429" y="2590903"/>
            <a:ext cx="1409057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6429" y="3038523"/>
            <a:ext cx="2741950" cy="323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6.png">
            <a:extLst>
              <a:ext uri="{FF2B5EF4-FFF2-40B4-BE49-F238E27FC236}">
                <a16:creationId xmlns:a16="http://schemas.microsoft.com/office/drawing/2014/main" id="{C1BF2B4A-7FA9-E8BD-9813-969B9A7293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448" y="3566152"/>
            <a:ext cx="11520000" cy="2017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E6E75CF7-7F47-4015-CD39-396F670D5847}"/>
              </a:ext>
            </a:extLst>
          </p:cNvPr>
          <p:cNvSpPr/>
          <p:nvPr/>
        </p:nvSpPr>
        <p:spPr bwMode="white">
          <a:xfrm>
            <a:off x="1631504" y="4667094"/>
            <a:ext cx="4968552" cy="1095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08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2218316"/>
            <a:ext cx="3417917" cy="325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14876" y="2706167"/>
            <a:ext cx="4779371" cy="325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7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9950" y="2225963"/>
            <a:ext cx="2580099" cy="324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23603" y="2732096"/>
            <a:ext cx="314181" cy="47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28991" y="2722547"/>
            <a:ext cx="2399206" cy="315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9.png">
            <a:extLst>
              <a:ext uri="{FF2B5EF4-FFF2-40B4-BE49-F238E27FC236}">
                <a16:creationId xmlns:a16="http://schemas.microsoft.com/office/drawing/2014/main" id="{BDC45A41-3B21-34A6-ACE7-D7F79CCD4E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3861094"/>
            <a:ext cx="11520000" cy="1432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6F62F1F4-E2B4-A0EF-4ADA-0B56FA3D2F99}"/>
              </a:ext>
            </a:extLst>
          </p:cNvPr>
          <p:cNvSpPr/>
          <p:nvPr/>
        </p:nvSpPr>
        <p:spPr bwMode="white">
          <a:xfrm>
            <a:off x="2309949" y="4365104"/>
            <a:ext cx="5154203" cy="1246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7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3917" y="2510144"/>
            <a:ext cx="3741619" cy="324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5355" y="3024997"/>
            <a:ext cx="1409057" cy="257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14876" y="3492177"/>
            <a:ext cx="2408727" cy="324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9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3851" y="2788298"/>
            <a:ext cx="4446148" cy="3340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52892" y="3294107"/>
            <a:ext cx="3579768" cy="324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3371" y="3780829"/>
            <a:ext cx="4608000" cy="324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415" t="30686" r="30831" b="34230"/>
          <a:stretch/>
        </p:blipFill>
        <p:spPr>
          <a:xfrm>
            <a:off x="3863752" y="2852936"/>
            <a:ext cx="4464496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E3560C-73C2-CBFE-D99E-F8A3A05F7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671" y="3597272"/>
            <a:ext cx="4090658" cy="4162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4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18611" y="1843036"/>
            <a:ext cx="571239" cy="247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31801" y="1843036"/>
            <a:ext cx="733090" cy="247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61355" y="2463004"/>
            <a:ext cx="228495" cy="238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02975" y="2434390"/>
            <a:ext cx="371305" cy="286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80991" y="3683863"/>
            <a:ext cx="733090" cy="247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70347" y="3683863"/>
            <a:ext cx="561719" cy="247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59702" y="3683863"/>
            <a:ext cx="733090" cy="247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764704"/>
            <a:ext cx="11520000" cy="2262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47636" y="1881425"/>
            <a:ext cx="238016" cy="47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47636" y="1948238"/>
            <a:ext cx="238016" cy="47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56099" y="1843247"/>
            <a:ext cx="247537" cy="190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88198" y="1843247"/>
            <a:ext cx="247537" cy="190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38115" y="2606817"/>
            <a:ext cx="238016" cy="190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56099" y="2606817"/>
            <a:ext cx="247537" cy="190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88198" y="2606817"/>
            <a:ext cx="247537" cy="190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3.png">
            <a:extLst>
              <a:ext uri="{FF2B5EF4-FFF2-40B4-BE49-F238E27FC236}">
                <a16:creationId xmlns:a16="http://schemas.microsoft.com/office/drawing/2014/main" id="{C760ED2F-C547-CE21-BCDF-3FC45E2D24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3026781"/>
            <a:ext cx="11520000" cy="2812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DD11C2E6-3C87-2826-6C5F-6CD462F515E2}"/>
              </a:ext>
            </a:extLst>
          </p:cNvPr>
          <p:cNvSpPr/>
          <p:nvPr/>
        </p:nvSpPr>
        <p:spPr bwMode="white">
          <a:xfrm>
            <a:off x="6184462" y="4599769"/>
            <a:ext cx="218975" cy="24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F3630419-4294-EC30-45AE-18DA2B60D379}"/>
              </a:ext>
            </a:extLst>
          </p:cNvPr>
          <p:cNvSpPr/>
          <p:nvPr/>
        </p:nvSpPr>
        <p:spPr bwMode="white">
          <a:xfrm>
            <a:off x="8040991" y="4599769"/>
            <a:ext cx="571239" cy="24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>
            <a:extLst>
              <a:ext uri="{FF2B5EF4-FFF2-40B4-BE49-F238E27FC236}">
                <a16:creationId xmlns:a16="http://schemas.microsoft.com/office/drawing/2014/main" id="{2CC832B1-3DF0-B285-A83C-5EDDD67203A6}"/>
              </a:ext>
            </a:extLst>
          </p:cNvPr>
          <p:cNvSpPr/>
          <p:nvPr/>
        </p:nvSpPr>
        <p:spPr bwMode="white">
          <a:xfrm>
            <a:off x="6013090" y="4981099"/>
            <a:ext cx="390347" cy="24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>
            <a:extLst>
              <a:ext uri="{FF2B5EF4-FFF2-40B4-BE49-F238E27FC236}">
                <a16:creationId xmlns:a16="http://schemas.microsoft.com/office/drawing/2014/main" id="{3BEDF07B-7739-9FEA-F740-C81B4CFBCBEF}"/>
              </a:ext>
            </a:extLst>
          </p:cNvPr>
          <p:cNvSpPr/>
          <p:nvPr/>
        </p:nvSpPr>
        <p:spPr bwMode="white">
          <a:xfrm>
            <a:off x="8069553" y="4981099"/>
            <a:ext cx="714049" cy="24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82742BFD-B580-4A00-9F48-6C3FFDEA800C}"/>
              </a:ext>
            </a:extLst>
          </p:cNvPr>
          <p:cNvSpPr/>
          <p:nvPr/>
        </p:nvSpPr>
        <p:spPr bwMode="white">
          <a:xfrm>
            <a:off x="6013090" y="5391030"/>
            <a:ext cx="390347" cy="24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4DB1A81B-68FA-0CAA-8A26-BB7BACC69534}"/>
              </a:ext>
            </a:extLst>
          </p:cNvPr>
          <p:cNvSpPr/>
          <p:nvPr/>
        </p:nvSpPr>
        <p:spPr bwMode="white">
          <a:xfrm>
            <a:off x="8069553" y="5391030"/>
            <a:ext cx="714049" cy="24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8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54909" y="1318817"/>
            <a:ext cx="552198" cy="248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65289" y="2617983"/>
            <a:ext cx="228495" cy="248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24066" y="3296224"/>
            <a:ext cx="238016" cy="248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73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40264" y="1949801"/>
            <a:ext cx="228495" cy="181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40264" y="2561530"/>
            <a:ext cx="228495" cy="181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>
            <a:extLst>
              <a:ext uri="{FF2B5EF4-FFF2-40B4-BE49-F238E27FC236}">
                <a16:creationId xmlns:a16="http://schemas.microsoft.com/office/drawing/2014/main" id="{43AC564E-189E-5C92-194B-6673BCF874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3001208"/>
            <a:ext cx="11520000" cy="1952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1A19DBD7-4047-76D2-5445-477DB8CC4D6C}"/>
              </a:ext>
            </a:extLst>
          </p:cNvPr>
          <p:cNvSpPr/>
          <p:nvPr/>
        </p:nvSpPr>
        <p:spPr bwMode="white">
          <a:xfrm>
            <a:off x="11358001" y="3153561"/>
            <a:ext cx="333223" cy="314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B9E08FEB-2290-5DD9-847E-88A2EFBEBB7E}"/>
              </a:ext>
            </a:extLst>
          </p:cNvPr>
          <p:cNvSpPr/>
          <p:nvPr/>
        </p:nvSpPr>
        <p:spPr bwMode="white">
          <a:xfrm>
            <a:off x="11434166" y="3820105"/>
            <a:ext cx="228495" cy="190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1EEBB763-0429-5512-A649-2250D2CDB47A}"/>
              </a:ext>
            </a:extLst>
          </p:cNvPr>
          <p:cNvSpPr/>
          <p:nvPr/>
        </p:nvSpPr>
        <p:spPr bwMode="white">
          <a:xfrm>
            <a:off x="11358001" y="4419996"/>
            <a:ext cx="333223" cy="314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6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88859" y="1852529"/>
            <a:ext cx="238016" cy="247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19338" y="3664637"/>
            <a:ext cx="238016" cy="247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764704"/>
            <a:ext cx="11520000" cy="2524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61333" y="974251"/>
            <a:ext cx="295140" cy="247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5217" y="2241060"/>
            <a:ext cx="257057" cy="257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9.png">
            <a:extLst>
              <a:ext uri="{FF2B5EF4-FFF2-40B4-BE49-F238E27FC236}">
                <a16:creationId xmlns:a16="http://schemas.microsoft.com/office/drawing/2014/main" id="{E9D32945-F63D-9B5B-EAB4-8C2669805AB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416" y="3288798"/>
            <a:ext cx="11520000" cy="2441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81B48BD9-EED5-B143-817F-8EBBBD55A305}"/>
              </a:ext>
            </a:extLst>
          </p:cNvPr>
          <p:cNvSpPr/>
          <p:nvPr/>
        </p:nvSpPr>
        <p:spPr bwMode="white">
          <a:xfrm>
            <a:off x="8208011" y="3517653"/>
            <a:ext cx="295140" cy="247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AD7F5FE1-7527-29EC-8E1D-3972836069BB}"/>
              </a:ext>
            </a:extLst>
          </p:cNvPr>
          <p:cNvSpPr/>
          <p:nvPr/>
        </p:nvSpPr>
        <p:spPr bwMode="white">
          <a:xfrm>
            <a:off x="10597696" y="4719142"/>
            <a:ext cx="257057" cy="257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14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7834" y="2492680"/>
            <a:ext cx="571239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9851" y="2492680"/>
            <a:ext cx="571239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41388" y="2492680"/>
            <a:ext cx="561719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83404" y="2492680"/>
            <a:ext cx="733090" cy="2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57355" y="3094024"/>
            <a:ext cx="561719" cy="248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99371" y="3094024"/>
            <a:ext cx="561719" cy="248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31867" y="3094024"/>
            <a:ext cx="571239" cy="248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11966" y="3094024"/>
            <a:ext cx="704528" cy="248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2022-11-19T13:31:19Z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