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7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87686" y="2156779"/>
            <a:ext cx="514399" cy="419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65128" y="2137721"/>
            <a:ext cx="504873" cy="4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2976275"/>
            <a:ext cx="990694" cy="4573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83960" y="3805299"/>
            <a:ext cx="990694" cy="4669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349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899592" y="4509120"/>
            <a:ext cx="5898881" cy="179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35732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199C040-2D34-77F7-E4C7-9898F9C8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187" y="1988840"/>
            <a:ext cx="2333625" cy="8477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A5CCA66-CDDD-99BE-F972-C450B7A5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5" y="4021436"/>
            <a:ext cx="5810250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20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2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26363" y="1604800"/>
            <a:ext cx="514399" cy="43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44930" y="2730734"/>
            <a:ext cx="495347" cy="438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0112" y="3618123"/>
            <a:ext cx="514399" cy="41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1005" y="4524596"/>
            <a:ext cx="504873" cy="4198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71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99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8392" y="1127745"/>
            <a:ext cx="495347" cy="44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73640" y="1996704"/>
            <a:ext cx="504873" cy="45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4191" y="2884762"/>
            <a:ext cx="943065" cy="45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07885" y="2884762"/>
            <a:ext cx="962116" cy="44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6407" y="3772820"/>
            <a:ext cx="952590" cy="448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549000"/>
            <a:ext cx="676923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42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17014" y="1165874"/>
            <a:ext cx="514399" cy="41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07047" y="1986454"/>
            <a:ext cx="504873" cy="44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26540" y="2816575"/>
            <a:ext cx="990694" cy="45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02394" y="3665779"/>
            <a:ext cx="981168" cy="448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45592" y="4524525"/>
            <a:ext cx="514399" cy="410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16749" y="5335563"/>
            <a:ext cx="504873" cy="4579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9000"/>
            <a:ext cx="737949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779429" y="2235449"/>
            <a:ext cx="870568" cy="38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0724" y="4443314"/>
            <a:ext cx="431216" cy="39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67018" y="5054346"/>
            <a:ext cx="829887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50579" y="5787585"/>
            <a:ext cx="805479" cy="382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2022-11-16T07:42:13Z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