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36022" y="4864854"/>
            <a:ext cx="3391223" cy="96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264952" y="2969816"/>
            <a:ext cx="457243" cy="3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1545" y="3838368"/>
            <a:ext cx="476295" cy="35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7127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67385D-F525-E295-6540-0E338C21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988840"/>
            <a:ext cx="2333625" cy="847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40189C-8A27-EDEC-FBDE-514E91E8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4221088"/>
            <a:ext cx="58007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79263" y="3358389"/>
            <a:ext cx="495347" cy="40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0233" y="4159162"/>
            <a:ext cx="495347" cy="40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9825" y="4130563"/>
            <a:ext cx="504873" cy="438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8778" y="4912270"/>
            <a:ext cx="504873" cy="44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11788" y="5732109"/>
            <a:ext cx="495347" cy="40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8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3089" y="1194392"/>
            <a:ext cx="1009746" cy="45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69164" y="1985609"/>
            <a:ext cx="1000220" cy="45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4798" y="4359261"/>
            <a:ext cx="2105226" cy="457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724" y="4359261"/>
            <a:ext cx="2095700" cy="44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647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6256" y="3154285"/>
            <a:ext cx="5932680" cy="9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7695" y="4860000"/>
            <a:ext cx="5847071" cy="99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4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0101" y="4579997"/>
            <a:ext cx="285777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0509" y="4579997"/>
            <a:ext cx="295303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0101" y="5362013"/>
            <a:ext cx="285777" cy="34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243" y="3633455"/>
            <a:ext cx="295303" cy="34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3651" y="3633455"/>
            <a:ext cx="285777" cy="34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243" y="4414736"/>
            <a:ext cx="295303" cy="34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493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8346" y="2509728"/>
            <a:ext cx="1346953" cy="90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3720" y="2928787"/>
            <a:ext cx="2209332" cy="1339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5547" y="3380713"/>
            <a:ext cx="1363379" cy="13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1693" y="6330556"/>
            <a:ext cx="2529644" cy="39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6558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68444" y="3664102"/>
            <a:ext cx="1144784" cy="34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3120" y="5824102"/>
            <a:ext cx="755850" cy="34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2022-11-16T05:23:23Z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