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373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755576" y="4725144"/>
            <a:ext cx="5040560" cy="151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90308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F613A98-D894-C03D-5160-F1E4BFA0F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475" y="1916832"/>
            <a:ext cx="3829050" cy="8953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5F365EE-6455-7941-671D-F39A1EB79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4149080"/>
            <a:ext cx="6629400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549000"/>
            <a:ext cx="665546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411760" y="2204864"/>
            <a:ext cx="1728192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40152" y="2348880"/>
            <a:ext cx="792088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3529" y="2988183"/>
            <a:ext cx="2712274" cy="3465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422664" y="2988184"/>
            <a:ext cx="1685535" cy="3177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775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95735" y="1080000"/>
            <a:ext cx="1001873" cy="476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20542" y="1080000"/>
            <a:ext cx="1001873" cy="476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572001" y="1916832"/>
            <a:ext cx="3177026" cy="3140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28"/>
          <p:cNvSpPr/>
          <p:nvPr/>
        </p:nvSpPr>
        <p:spPr bwMode="white">
          <a:xfrm>
            <a:off x="251657" y="1916832"/>
            <a:ext cx="2808175" cy="3140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2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33051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5500776" y="2511370"/>
            <a:ext cx="2203568" cy="1394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19568" y="2321616"/>
            <a:ext cx="3384376" cy="1584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img_16777215" descr="3.png">
            <a:extLst>
              <a:ext uri="{FF2B5EF4-FFF2-40B4-BE49-F238E27FC236}">
                <a16:creationId xmlns:a16="http://schemas.microsoft.com/office/drawing/2014/main" id="{AF3FA651-DF98-63C5-46D4-2813B9D8628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3973404"/>
            <a:ext cx="8640000" cy="21804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4">
            <a:extLst>
              <a:ext uri="{FF2B5EF4-FFF2-40B4-BE49-F238E27FC236}">
                <a16:creationId xmlns:a16="http://schemas.microsoft.com/office/drawing/2014/main" id="{0AB16794-0D93-7767-541F-C6301359EC0E}"/>
              </a:ext>
            </a:extLst>
          </p:cNvPr>
          <p:cNvSpPr/>
          <p:nvPr/>
        </p:nvSpPr>
        <p:spPr bwMode="white">
          <a:xfrm>
            <a:off x="288000" y="4569650"/>
            <a:ext cx="3384376" cy="1584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">
            <a:extLst>
              <a:ext uri="{FF2B5EF4-FFF2-40B4-BE49-F238E27FC236}">
                <a16:creationId xmlns:a16="http://schemas.microsoft.com/office/drawing/2014/main" id="{9DC04497-4855-8912-3F20-58CDFE4D65AA}"/>
              </a:ext>
            </a:extLst>
          </p:cNvPr>
          <p:cNvSpPr/>
          <p:nvPr/>
        </p:nvSpPr>
        <p:spPr bwMode="white">
          <a:xfrm>
            <a:off x="5009755" y="4780276"/>
            <a:ext cx="2802605" cy="1584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019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7896" y="2130232"/>
            <a:ext cx="2449888" cy="1442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21755" y="2130233"/>
            <a:ext cx="2586549" cy="1442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311" y="549000"/>
            <a:ext cx="860537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55576" y="4941168"/>
            <a:ext cx="7344815" cy="1367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04664"/>
            <a:ext cx="8640000" cy="5625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259633" y="3717032"/>
            <a:ext cx="7499004" cy="2520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918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55576" y="2780929"/>
            <a:ext cx="6336704" cy="1319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6</cp:revision>
  <dcterms:created xsi:type="dcterms:W3CDTF">2022-11-08T02:00:37Z</dcterms:created>
  <dcterms:modified xsi:type="dcterms:W3CDTF">2022-11-16T02:39:17Z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