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81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83568" y="1196753"/>
            <a:ext cx="5403499" cy="207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83568" y="4169930"/>
            <a:ext cx="6275861" cy="207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216000" y="1080000"/>
            <a:ext cx="7956400" cy="2903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2739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D49D23-8323-2676-878B-B91679A6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76069F-10B4-4386-9F77-1763D91B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074394"/>
            <a:ext cx="53149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2692" y="3176710"/>
            <a:ext cx="190518" cy="33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0851" y="3376850"/>
            <a:ext cx="1962337" cy="43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3710418"/>
            <a:ext cx="304829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41248" y="1709708"/>
            <a:ext cx="304829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1840" y="1268760"/>
            <a:ext cx="504055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0663" y="3121782"/>
            <a:ext cx="285777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4257166"/>
            <a:ext cx="285777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4810546"/>
            <a:ext cx="285777" cy="33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16440" y="5507042"/>
            <a:ext cx="627367" cy="105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048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328415" y="3789040"/>
            <a:ext cx="403770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6646" y="3789040"/>
            <a:ext cx="59547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76580" y="3789040"/>
            <a:ext cx="595473" cy="93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65963" y="4946886"/>
            <a:ext cx="403770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56646" y="4946887"/>
            <a:ext cx="595474" cy="92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76580" y="4955762"/>
            <a:ext cx="595472" cy="92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308625"/>
            <a:ext cx="190518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2736" y="1308625"/>
            <a:ext cx="285777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1308625"/>
            <a:ext cx="285777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693" y="1308625"/>
            <a:ext cx="314355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3938" y="1632512"/>
            <a:ext cx="323880" cy="26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0421" y="1632512"/>
            <a:ext cx="323880" cy="26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821" y="1851612"/>
            <a:ext cx="285777" cy="35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2736" y="1851612"/>
            <a:ext cx="285777" cy="35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8778" y="1861138"/>
            <a:ext cx="285777" cy="33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9693" y="1861138"/>
            <a:ext cx="285777" cy="33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2295" y="2718486"/>
            <a:ext cx="314355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3210" y="2718486"/>
            <a:ext cx="314355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82991" y="2994742"/>
            <a:ext cx="285778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1821" y="3270998"/>
            <a:ext cx="285777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92736" y="3270998"/>
            <a:ext cx="285777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88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3128" y="2220594"/>
            <a:ext cx="406664" cy="99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7274" y="2220594"/>
            <a:ext cx="431715" cy="99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3208" y="2220594"/>
            <a:ext cx="667939" cy="76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73208" y="3426365"/>
            <a:ext cx="830852" cy="76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43947" y="3494303"/>
            <a:ext cx="455845" cy="69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93127" y="4473517"/>
            <a:ext cx="455844" cy="92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57730" y="4481667"/>
            <a:ext cx="745629" cy="91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73208" y="4481667"/>
            <a:ext cx="431717" cy="91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671643" y="5778001"/>
            <a:ext cx="431716" cy="81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017576" y="5671143"/>
            <a:ext cx="423571" cy="91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486713" y="6782970"/>
            <a:ext cx="195494" cy="6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DE3D70F2-17A7-6619-C842-3D1A0D7D5491}"/>
              </a:ext>
            </a:extLst>
          </p:cNvPr>
          <p:cNvSpPr/>
          <p:nvPr/>
        </p:nvSpPr>
        <p:spPr bwMode="white">
          <a:xfrm>
            <a:off x="4357730" y="3494304"/>
            <a:ext cx="501259" cy="70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2BC8644-F618-2F69-C84D-14686C7F032A}"/>
              </a:ext>
            </a:extLst>
          </p:cNvPr>
          <p:cNvSpPr/>
          <p:nvPr/>
        </p:nvSpPr>
        <p:spPr bwMode="white">
          <a:xfrm>
            <a:off x="2243947" y="5778001"/>
            <a:ext cx="431716" cy="67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657" y="3933056"/>
            <a:ext cx="237626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2081" y="3933056"/>
            <a:ext cx="2402882" cy="115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31640" y="5517232"/>
            <a:ext cx="2736304" cy="1322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89304069-D18F-B563-27BD-A35430EB0C54}"/>
              </a:ext>
            </a:extLst>
          </p:cNvPr>
          <p:cNvSpPr/>
          <p:nvPr/>
        </p:nvSpPr>
        <p:spPr bwMode="white">
          <a:xfrm>
            <a:off x="5159269" y="5530724"/>
            <a:ext cx="2736304" cy="115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2022-11-16T05:02:34Z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