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5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680947"/>
            <a:ext cx="5439294" cy="895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6374" y="4129423"/>
            <a:ext cx="285777" cy="333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347" y="4329541"/>
            <a:ext cx="5944167" cy="695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7044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134160" y="4771300"/>
            <a:ext cx="5166032" cy="1394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9310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916569-A834-2795-DD32-5EF96C88E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1916832"/>
            <a:ext cx="4210050" cy="8667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CA5593B-C2F7-BF16-2202-86C9EE39F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550" y="4111265"/>
            <a:ext cx="5676900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7971" y="404664"/>
            <a:ext cx="8640000" cy="4982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563662"/>
            <a:ext cx="8640000" cy="5730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9237" y="906930"/>
            <a:ext cx="276251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09711" y="1450438"/>
            <a:ext cx="295303" cy="35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09711" y="2308610"/>
            <a:ext cx="295303" cy="35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9711" y="2861653"/>
            <a:ext cx="295303" cy="35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19237" y="3729360"/>
            <a:ext cx="276251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09711" y="4272868"/>
            <a:ext cx="295303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19237" y="5140574"/>
            <a:ext cx="276251" cy="34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09711" y="5684083"/>
            <a:ext cx="295303" cy="352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6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12670" y="3436941"/>
            <a:ext cx="304829" cy="343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2670" y="3990393"/>
            <a:ext cx="285777" cy="333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2670" y="4849198"/>
            <a:ext cx="295303" cy="353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2670" y="5402649"/>
            <a:ext cx="285777" cy="333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8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87642" y="2310956"/>
            <a:ext cx="962116" cy="1898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3828" y="2492260"/>
            <a:ext cx="952590" cy="1603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4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576174"/>
            <a:ext cx="1724189" cy="1793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97963" y="1538007"/>
            <a:ext cx="1358214" cy="1889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CB12A0A0-323B-5E68-0C6D-29C4240BA491}"/>
              </a:ext>
            </a:extLst>
          </p:cNvPr>
          <p:cNvSpPr/>
          <p:nvPr/>
        </p:nvSpPr>
        <p:spPr bwMode="white">
          <a:xfrm>
            <a:off x="5553270" y="1538007"/>
            <a:ext cx="1178970" cy="66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8723" y="4332219"/>
            <a:ext cx="190518" cy="34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6452" y="4332219"/>
            <a:ext cx="285777" cy="34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88965" y="4332219"/>
            <a:ext cx="314355" cy="34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1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6176" y="3118945"/>
            <a:ext cx="295303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2957" y="3118945"/>
            <a:ext cx="314355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4522" y="3118945"/>
            <a:ext cx="285777" cy="352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2022-11-16T05:04:30Z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