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89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3775" y="549000"/>
            <a:ext cx="817644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019326" y="3546072"/>
            <a:ext cx="7640897" cy="26642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380430"/>
            <a:ext cx="7421024" cy="34797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 descr="9.png">
            <a:extLst>
              <a:ext uri="{FF2B5EF4-FFF2-40B4-BE49-F238E27FC236}">
                <a16:creationId xmlns:a16="http://schemas.microsoft.com/office/drawing/2014/main" id="{49CB14DA-C57D-0E19-E2F4-159AB5FA766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55432" y="3835528"/>
            <a:ext cx="7775904" cy="27190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>
            <a:extLst>
              <a:ext uri="{FF2B5EF4-FFF2-40B4-BE49-F238E27FC236}">
                <a16:creationId xmlns:a16="http://schemas.microsoft.com/office/drawing/2014/main" id="{912A9805-8E24-BB15-9A69-3B0FBA2FAB4D}"/>
              </a:ext>
            </a:extLst>
          </p:cNvPr>
          <p:cNvSpPr/>
          <p:nvPr/>
        </p:nvSpPr>
        <p:spPr bwMode="white">
          <a:xfrm>
            <a:off x="861488" y="3860222"/>
            <a:ext cx="7958984" cy="2719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48724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4E453E7-E7C7-CAB6-C7F8-B8A190D2C9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1825" y="1916832"/>
            <a:ext cx="2800350" cy="85725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2C2EBF8B-C52C-0A6D-9C0E-71E828BE4A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475" y="4083919"/>
            <a:ext cx="6877050" cy="6191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548680"/>
            <a:ext cx="8640000" cy="54479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952379" y="2924389"/>
            <a:ext cx="771598" cy="3530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95444" y="3754457"/>
            <a:ext cx="504873" cy="3434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924022" y="4594065"/>
            <a:ext cx="285777" cy="333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438200" y="5424132"/>
            <a:ext cx="781124" cy="3530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231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68811" y="3045932"/>
            <a:ext cx="1667034" cy="4485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22152" y="3045932"/>
            <a:ext cx="1667034" cy="4485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11700" y="4716019"/>
            <a:ext cx="1667034" cy="4485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350685" y="4716019"/>
            <a:ext cx="1667034" cy="4485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235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68679" y="2052773"/>
            <a:ext cx="1305049" cy="457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26760" y="2052773"/>
            <a:ext cx="1714663" cy="457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97300" y="3721748"/>
            <a:ext cx="1752767" cy="457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45856" y="3721748"/>
            <a:ext cx="1343153" cy="457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84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397653" y="2547529"/>
            <a:ext cx="314355" cy="266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73949" y="3548117"/>
            <a:ext cx="323880" cy="266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31148" y="4615411"/>
            <a:ext cx="323880" cy="57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131148" y="4710705"/>
            <a:ext cx="323880" cy="57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121622" y="5568352"/>
            <a:ext cx="323880" cy="266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595080"/>
            <a:ext cx="8640000" cy="56678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18812" y="3295414"/>
            <a:ext cx="8117683" cy="2967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548680"/>
            <a:ext cx="8640000" cy="52459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45991" y="2227380"/>
            <a:ext cx="4905901" cy="28041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39552" y="4437112"/>
            <a:ext cx="7758457" cy="13575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028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39552" y="3429000"/>
            <a:ext cx="7272808" cy="2808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周 旋</cp:lastModifiedBy>
  <cp:revision>6</cp:revision>
  <dcterms:created xsi:type="dcterms:W3CDTF">2022-11-08T02:00:37Z</dcterms:created>
  <dcterms:modified xsi:type="dcterms:W3CDTF">2022-11-16T03:09:34Z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