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8647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11560" y="5013176"/>
            <a:ext cx="5040560" cy="129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8829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36AA02F-82A4-B9B6-258C-71FE70D1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916832"/>
            <a:ext cx="3829050" cy="8953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CCA81C-48DC-2ED5-7FA5-1BA2E13E1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4221088"/>
            <a:ext cx="56102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6452" y="3778330"/>
            <a:ext cx="495347" cy="43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3221" y="4798546"/>
            <a:ext cx="504873" cy="4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4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7565" y="1442450"/>
            <a:ext cx="1000220" cy="4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2438" y="2482110"/>
            <a:ext cx="495347" cy="43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3386" y="3502694"/>
            <a:ext cx="990694" cy="4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4532815"/>
            <a:ext cx="504873" cy="44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08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1293" y="1886461"/>
            <a:ext cx="962311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3852" y="2849433"/>
            <a:ext cx="267308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9691" y="3812405"/>
            <a:ext cx="1158337" cy="32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7385" y="4784294"/>
            <a:ext cx="267308" cy="31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0583" y="5738349"/>
            <a:ext cx="472245" cy="32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53549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3039" y="3709615"/>
            <a:ext cx="183025" cy="21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5431" y="3703707"/>
            <a:ext cx="348338" cy="2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2671" y="5865923"/>
            <a:ext cx="318818" cy="2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5911" y="5865923"/>
            <a:ext cx="354242" cy="2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1226" y="2472635"/>
            <a:ext cx="323880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2472635"/>
            <a:ext cx="314355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7091" y="3569574"/>
            <a:ext cx="323880" cy="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091" y="3664960"/>
            <a:ext cx="323880" cy="6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781" y="3512342"/>
            <a:ext cx="314355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21227" y="4561589"/>
            <a:ext cx="323880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30751" y="4714206"/>
            <a:ext cx="323880" cy="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17499" y="4552050"/>
            <a:ext cx="323880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75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59632" y="3789040"/>
            <a:ext cx="7488832" cy="266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128726"/>
            <a:ext cx="6986702" cy="234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2022-11-16T02:50:00Z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