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8640000" cy="35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128" y="1385512"/>
            <a:ext cx="4572992" cy="1395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>
            <a:extLst>
              <a:ext uri="{FF2B5EF4-FFF2-40B4-BE49-F238E27FC236}">
                <a16:creationId xmlns:a16="http://schemas.microsoft.com/office/drawing/2014/main" id="{1C11F4A2-FAF9-03B3-A413-350C05FE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239" y="332656"/>
            <a:ext cx="8640000" cy="387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>
            <a:extLst>
              <a:ext uri="{FF2B5EF4-FFF2-40B4-BE49-F238E27FC236}">
                <a16:creationId xmlns:a16="http://schemas.microsoft.com/office/drawing/2014/main" id="{47A7E178-475C-EF89-75FF-3044F81C077D}"/>
              </a:ext>
            </a:extLst>
          </p:cNvPr>
          <p:cNvSpPr/>
          <p:nvPr/>
        </p:nvSpPr>
        <p:spPr bwMode="white">
          <a:xfrm>
            <a:off x="1062141" y="2098641"/>
            <a:ext cx="4572992" cy="210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610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44710" y="4701470"/>
            <a:ext cx="6391586" cy="146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2041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1BBA21-53C1-4CDA-F171-035F5FB9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4221088"/>
            <a:ext cx="5800725" cy="609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21F059-0D6D-52BE-50F4-0E247903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01" y="404664"/>
            <a:ext cx="8310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54777" y="2321616"/>
            <a:ext cx="705530" cy="55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0933" y="2321616"/>
            <a:ext cx="1023394" cy="55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72701" y="3113706"/>
            <a:ext cx="3672408" cy="28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818103" y="3113705"/>
            <a:ext cx="2842204" cy="2876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0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1691" y="1337734"/>
            <a:ext cx="733495" cy="35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0240" y="1337734"/>
            <a:ext cx="733496" cy="35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39952" y="2060849"/>
            <a:ext cx="3456384" cy="326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0" y="2060849"/>
            <a:ext cx="2949933" cy="300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3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796136" y="2204864"/>
            <a:ext cx="2520280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69340" y="5847462"/>
            <a:ext cx="295303" cy="2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5076056" y="1080000"/>
            <a:ext cx="2664296" cy="371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93001" y="4792570"/>
            <a:ext cx="304829" cy="23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3429000"/>
            <a:ext cx="7581825" cy="136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16132" y="1916832"/>
            <a:ext cx="7644300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