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1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0" y="3636203"/>
            <a:ext cx="5868479" cy="2165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0365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797150" y="5858757"/>
            <a:ext cx="457726" cy="30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1409" y="5858757"/>
            <a:ext cx="449967" cy="30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855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EC38965-FEF1-355D-5202-C3EB4CFD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878322"/>
            <a:ext cx="3162300" cy="962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35B9DDE-F210-99A4-D420-6AFE5FD07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62" y="4149080"/>
            <a:ext cx="52482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88436" y="3483205"/>
            <a:ext cx="781124" cy="34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3001" y="4312883"/>
            <a:ext cx="781124" cy="34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9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8183" y="1365888"/>
            <a:ext cx="285777" cy="34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3783" y="2204493"/>
            <a:ext cx="304829" cy="33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8822" y="2995450"/>
            <a:ext cx="495347" cy="400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3122" y="3862644"/>
            <a:ext cx="295303" cy="34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292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7846" y="1683301"/>
            <a:ext cx="273380" cy="5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7846" y="1771793"/>
            <a:ext cx="273380" cy="48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1765" y="2487770"/>
            <a:ext cx="273380" cy="22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1765" y="3324418"/>
            <a:ext cx="273380" cy="22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1765" y="4169111"/>
            <a:ext cx="273380" cy="22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1765" y="5005759"/>
            <a:ext cx="273380" cy="22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21765" y="5850452"/>
            <a:ext cx="273380" cy="22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5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0401" y="2204864"/>
            <a:ext cx="743021" cy="4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8264" y="2204864"/>
            <a:ext cx="1031352" cy="4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5576" y="3068960"/>
            <a:ext cx="2592287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04048" y="3068960"/>
            <a:ext cx="2880320" cy="3168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9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727" y="1289731"/>
            <a:ext cx="1083407" cy="343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7972" y="1270665"/>
            <a:ext cx="1083408" cy="36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216000" y="2060848"/>
            <a:ext cx="3131863" cy="2918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4211960" y="2060848"/>
            <a:ext cx="3129420" cy="2918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3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4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569" y="3429000"/>
            <a:ext cx="4609740" cy="146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3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536" y="3573016"/>
            <a:ext cx="6840760" cy="22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2022-11-16T01:28:37Z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