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0333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5AEF234-BF8F-6F90-68E5-81CE7A1E3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1878322"/>
            <a:ext cx="3162300" cy="9620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D336336-4394-9C3B-982E-F0B3BF38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87" y="4149080"/>
            <a:ext cx="461962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9358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75422" y="2719942"/>
            <a:ext cx="717465" cy="32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40257" y="2719942"/>
            <a:ext cx="734964" cy="31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39952" y="3542798"/>
            <a:ext cx="2835269" cy="2736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9552" y="3429000"/>
            <a:ext cx="2582932" cy="273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5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6915" y="1404509"/>
            <a:ext cx="990694" cy="343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79175" y="1404509"/>
            <a:ext cx="1009746" cy="343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88409" y="2204865"/>
            <a:ext cx="3347888" cy="3160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216000" y="2204864"/>
            <a:ext cx="3347888" cy="3160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3537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5537" y="4365104"/>
            <a:ext cx="4824536" cy="1943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5429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8813" y="4761659"/>
            <a:ext cx="6749531" cy="1691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4582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5577630" y="3711512"/>
            <a:ext cx="790650" cy="352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5.png">
            <a:extLst>
              <a:ext uri="{FF2B5EF4-FFF2-40B4-BE49-F238E27FC236}">
                <a16:creationId xmlns:a16="http://schemas.microsoft.com/office/drawing/2014/main" id="{A296F6B3-7EE3-0CBE-B499-71C3C104AB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635"/>
          <a:stretch/>
        </p:blipFill>
        <p:spPr>
          <a:xfrm>
            <a:off x="1661835" y="5117504"/>
            <a:ext cx="5820330" cy="1466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C15B6723-8623-EC0A-BD1E-B4D599D18D3F}"/>
              </a:ext>
            </a:extLst>
          </p:cNvPr>
          <p:cNvSpPr/>
          <p:nvPr/>
        </p:nvSpPr>
        <p:spPr bwMode="white">
          <a:xfrm>
            <a:off x="1602700" y="5140442"/>
            <a:ext cx="6281668" cy="1466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3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8" y="3767138"/>
            <a:ext cx="4759781" cy="239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8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>
            <a:extLst>
              <a:ext uri="{FF2B5EF4-FFF2-40B4-BE49-F238E27FC236}">
                <a16:creationId xmlns:a16="http://schemas.microsoft.com/office/drawing/2014/main" id="{92712920-CFA9-126B-9E30-682BF8B79A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748"/>
          <a:stretch/>
        </p:blipFill>
        <p:spPr>
          <a:xfrm>
            <a:off x="971600" y="5013230"/>
            <a:ext cx="6156200" cy="1529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2405F7B2-E6E9-A130-E582-9C01EF478FA4}"/>
              </a:ext>
            </a:extLst>
          </p:cNvPr>
          <p:cNvSpPr/>
          <p:nvPr/>
        </p:nvSpPr>
        <p:spPr bwMode="white">
          <a:xfrm>
            <a:off x="711938" y="4898515"/>
            <a:ext cx="6156200" cy="1529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2022-11-16T01:10:13Z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