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6318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274DBF1-F2AB-FD82-151B-349B17F6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988508"/>
            <a:ext cx="5048250" cy="838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76FB94-DDEA-861C-07FE-6E06BA15E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250735"/>
            <a:ext cx="576262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90007"/>
            <a:ext cx="77876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17284" y="5338723"/>
            <a:ext cx="497994" cy="42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86590" y="5338723"/>
            <a:ext cx="497994" cy="42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06848" y="5338723"/>
            <a:ext cx="497994" cy="429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3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8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0"/>
          <p:cNvSpPr/>
          <p:nvPr/>
        </p:nvSpPr>
        <p:spPr bwMode="white">
          <a:xfrm>
            <a:off x="844710" y="2132857"/>
            <a:ext cx="2276692" cy="185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5045636" y="2276872"/>
            <a:ext cx="2276692" cy="1700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1">
            <a:extLst>
              <a:ext uri="{FF2B5EF4-FFF2-40B4-BE49-F238E27FC236}">
                <a16:creationId xmlns:a16="http://schemas.microsoft.com/office/drawing/2014/main" id="{0237E5E2-8E4B-D194-362A-66EA0A641D88}"/>
              </a:ext>
            </a:extLst>
          </p:cNvPr>
          <p:cNvSpPr/>
          <p:nvPr/>
        </p:nvSpPr>
        <p:spPr bwMode="white">
          <a:xfrm>
            <a:off x="4536000" y="2735869"/>
            <a:ext cx="927720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1">
            <a:extLst>
              <a:ext uri="{FF2B5EF4-FFF2-40B4-BE49-F238E27FC236}">
                <a16:creationId xmlns:a16="http://schemas.microsoft.com/office/drawing/2014/main" id="{B0434209-7407-1514-9E80-A4EC9B6AA09C}"/>
              </a:ext>
            </a:extLst>
          </p:cNvPr>
          <p:cNvSpPr/>
          <p:nvPr/>
        </p:nvSpPr>
        <p:spPr bwMode="white">
          <a:xfrm>
            <a:off x="6924094" y="2735869"/>
            <a:ext cx="927720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63974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1979" y="1565470"/>
            <a:ext cx="1467102" cy="345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49552"/>
            <a:ext cx="72039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1983" y="2924944"/>
            <a:ext cx="1787088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5856" y="2758102"/>
            <a:ext cx="1296144" cy="1823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1983" y="4797152"/>
            <a:ext cx="1787088" cy="2012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436095" y="2758102"/>
            <a:ext cx="1681061" cy="172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46825" y="5085184"/>
            <a:ext cx="1695969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23101" y="4947077"/>
            <a:ext cx="1652064" cy="1722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8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4244604"/>
            <a:ext cx="3191179" cy="62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59786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171582" y="3880958"/>
            <a:ext cx="316401" cy="31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5356" y="5616216"/>
            <a:ext cx="309810" cy="310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2022-11-15T15:29:26Z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