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903" y="1052736"/>
            <a:ext cx="8640000" cy="326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75903" y="1052736"/>
            <a:ext cx="7792193" cy="317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0344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278BCD-006A-F452-BF01-2D5D0216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4221088"/>
            <a:ext cx="5734050" cy="666750"/>
          </a:xfrm>
          <a:prstGeom prst="rect">
            <a:avLst/>
          </a:prstGeom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FA2A8297-F303-111C-ABC6-11951B089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71159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31602" y="2892293"/>
            <a:ext cx="4503338" cy="910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7293" y="4446080"/>
            <a:ext cx="729635" cy="88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9735" y="4398996"/>
            <a:ext cx="2298742" cy="96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6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1800" y="2042547"/>
            <a:ext cx="810332" cy="4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48264" y="2114024"/>
            <a:ext cx="1162160" cy="4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710" y="2780928"/>
            <a:ext cx="2071106" cy="36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02659" y="2780928"/>
            <a:ext cx="4029781" cy="36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1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2224" y="1118133"/>
            <a:ext cx="1831754" cy="4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6911" y="1118133"/>
            <a:ext cx="1831755" cy="4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7904" y="1844824"/>
            <a:ext cx="4290762" cy="44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2204864"/>
            <a:ext cx="2233864" cy="3816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72995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66872" y="4365105"/>
            <a:ext cx="6933520" cy="179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4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0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710" y="2901344"/>
            <a:ext cx="6751626" cy="139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577" y="2564904"/>
            <a:ext cx="6984776" cy="2592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2022-11-15T15:14:22Z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