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839" y="404664"/>
            <a:ext cx="84303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824407" y="4049809"/>
            <a:ext cx="7126226" cy="2049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19062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B5B136F-1A18-93B4-343A-754609E53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87" y="4077072"/>
            <a:ext cx="5381625" cy="790575"/>
          </a:xfrm>
          <a:prstGeom prst="rect">
            <a:avLst/>
          </a:prstGeom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816BC60A-4CEB-BD8C-8905-4D0B8CCEED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996"/>
          <a:stretch/>
        </p:blipFill>
        <p:spPr>
          <a:xfrm>
            <a:off x="3059832" y="1832474"/>
            <a:ext cx="3024336" cy="1143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8640000" cy="5158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787200" y="2698512"/>
            <a:ext cx="514399" cy="352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29251" y="3461376"/>
            <a:ext cx="295303" cy="352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82063" y="5149211"/>
            <a:ext cx="295303" cy="343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3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35581" y="2461813"/>
            <a:ext cx="323880" cy="57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35581" y="2557110"/>
            <a:ext cx="323880" cy="66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35581" y="3376669"/>
            <a:ext cx="323880" cy="66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35581" y="3471966"/>
            <a:ext cx="323880" cy="66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26055" y="4243876"/>
            <a:ext cx="323880" cy="266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87907" y="5158731"/>
            <a:ext cx="314355" cy="266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04664"/>
            <a:ext cx="80816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54775" y="1465716"/>
            <a:ext cx="623720" cy="320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67416" y="1456800"/>
            <a:ext cx="703912" cy="329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19253" y="1889568"/>
            <a:ext cx="1835521" cy="4275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950741" y="2321616"/>
            <a:ext cx="3681115" cy="3384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3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78337" y="1318483"/>
            <a:ext cx="704917" cy="343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64864" y="1318483"/>
            <a:ext cx="1962337" cy="343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78601" y="1772816"/>
            <a:ext cx="3929703" cy="3781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7896" y="1772816"/>
            <a:ext cx="2305872" cy="3600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07109"/>
            <a:ext cx="8640000" cy="2921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652970" y="2311806"/>
            <a:ext cx="2403302" cy="1117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1576" y="2302286"/>
            <a:ext cx="2520280" cy="1126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5.png">
            <a:extLst>
              <a:ext uri="{FF2B5EF4-FFF2-40B4-BE49-F238E27FC236}">
                <a16:creationId xmlns:a16="http://schemas.microsoft.com/office/drawing/2014/main" id="{56F33966-253C-0D13-0B20-E9EEDB9ABC7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9217" y="3713492"/>
            <a:ext cx="8640000" cy="29832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3">
            <a:extLst>
              <a:ext uri="{FF2B5EF4-FFF2-40B4-BE49-F238E27FC236}">
                <a16:creationId xmlns:a16="http://schemas.microsoft.com/office/drawing/2014/main" id="{43BD194C-4EB4-7866-A984-AFD115ADF808}"/>
              </a:ext>
            </a:extLst>
          </p:cNvPr>
          <p:cNvSpPr/>
          <p:nvPr/>
        </p:nvSpPr>
        <p:spPr bwMode="white">
          <a:xfrm>
            <a:off x="781113" y="4571290"/>
            <a:ext cx="2098695" cy="1453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>
            <a:extLst>
              <a:ext uri="{FF2B5EF4-FFF2-40B4-BE49-F238E27FC236}">
                <a16:creationId xmlns:a16="http://schemas.microsoft.com/office/drawing/2014/main" id="{74868200-C26A-1522-5FBD-BF7DF82EE113}"/>
              </a:ext>
            </a:extLst>
          </p:cNvPr>
          <p:cNvSpPr/>
          <p:nvPr/>
        </p:nvSpPr>
        <p:spPr bwMode="white">
          <a:xfrm>
            <a:off x="4496218" y="4571289"/>
            <a:ext cx="2098694" cy="1453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04664"/>
            <a:ext cx="785820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683568" y="2708921"/>
            <a:ext cx="6768752" cy="3455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80182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15834" y="4917106"/>
            <a:ext cx="7256565" cy="1247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7</cp:revision>
  <dcterms:created xsi:type="dcterms:W3CDTF">2022-11-08T02:00:37Z</dcterms:created>
  <dcterms:modified xsi:type="dcterms:W3CDTF">2022-11-15T15:15:46Z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