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29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92339" y="3717032"/>
            <a:ext cx="7856125" cy="1348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332656"/>
            <a:ext cx="68468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971600" y="4221088"/>
            <a:ext cx="5904656" cy="2088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67028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5CC64357-27B4-8F75-C7F0-E5839834B9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996"/>
          <a:stretch/>
        </p:blipFill>
        <p:spPr>
          <a:xfrm>
            <a:off x="3059832" y="1832474"/>
            <a:ext cx="3024336" cy="1143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67E7E06-801C-4509-2FF9-CD2C7EDE4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62" y="4221088"/>
            <a:ext cx="5857875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24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959020" y="4239316"/>
            <a:ext cx="2172820" cy="1205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27984" y="4239316"/>
            <a:ext cx="2476115" cy="1364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680" y="833858"/>
            <a:ext cx="8640000" cy="2595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258940" y="1892904"/>
            <a:ext cx="2671974" cy="1162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0680" y="1670690"/>
            <a:ext cx="2483768" cy="1386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2.png">
            <a:extLst>
              <a:ext uri="{FF2B5EF4-FFF2-40B4-BE49-F238E27FC236}">
                <a16:creationId xmlns:a16="http://schemas.microsoft.com/office/drawing/2014/main" id="{7A13AD7C-443B-911A-B068-AA8164C446D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512" y="3309864"/>
            <a:ext cx="8640000" cy="2356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3">
            <a:extLst>
              <a:ext uri="{FF2B5EF4-FFF2-40B4-BE49-F238E27FC236}">
                <a16:creationId xmlns:a16="http://schemas.microsoft.com/office/drawing/2014/main" id="{311E3AF0-ED2F-23D3-103F-8844FFD5DFCE}"/>
              </a:ext>
            </a:extLst>
          </p:cNvPr>
          <p:cNvSpPr/>
          <p:nvPr/>
        </p:nvSpPr>
        <p:spPr bwMode="white">
          <a:xfrm>
            <a:off x="462408" y="4206617"/>
            <a:ext cx="2292040" cy="1459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>
            <a:extLst>
              <a:ext uri="{FF2B5EF4-FFF2-40B4-BE49-F238E27FC236}">
                <a16:creationId xmlns:a16="http://schemas.microsoft.com/office/drawing/2014/main" id="{30C4922C-B4BA-74D1-279E-D8974476122D}"/>
              </a:ext>
            </a:extLst>
          </p:cNvPr>
          <p:cNvSpPr/>
          <p:nvPr/>
        </p:nvSpPr>
        <p:spPr bwMode="white">
          <a:xfrm>
            <a:off x="4272772" y="4206617"/>
            <a:ext cx="2082076" cy="1459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65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96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06606" y="2708921"/>
            <a:ext cx="7293786" cy="2248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332656"/>
            <a:ext cx="699646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12"/>
          <p:cNvSpPr/>
          <p:nvPr/>
        </p:nvSpPr>
        <p:spPr bwMode="white">
          <a:xfrm>
            <a:off x="1187624" y="1700808"/>
            <a:ext cx="6636425" cy="4608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549000"/>
            <a:ext cx="82449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1511176" y="4194144"/>
            <a:ext cx="7227151" cy="2132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384" y="1124744"/>
            <a:ext cx="8640000" cy="40008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288000" y="2852936"/>
            <a:ext cx="7672564" cy="172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8</cp:revision>
  <dcterms:created xsi:type="dcterms:W3CDTF">2022-11-08T02:00:37Z</dcterms:created>
  <dcterms:modified xsi:type="dcterms:W3CDTF">2022-11-15T15:16:13Z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