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1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32656"/>
            <a:ext cx="6942872" cy="3666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9.png">
            <a:extLst>
              <a:ext uri="{FF2B5EF4-FFF2-40B4-BE49-F238E27FC236}">
                <a16:creationId xmlns:a16="http://schemas.microsoft.com/office/drawing/2014/main" id="{CC591CD3-1E0A-B794-D4B4-6D841234D4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3999630"/>
            <a:ext cx="6942872" cy="1335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10.png">
            <a:extLst>
              <a:ext uri="{FF2B5EF4-FFF2-40B4-BE49-F238E27FC236}">
                <a16:creationId xmlns:a16="http://schemas.microsoft.com/office/drawing/2014/main" id="{4AD538F7-A9A1-5ECD-285D-5C51FAAA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584"/>
          <a:stretch/>
        </p:blipFill>
        <p:spPr>
          <a:xfrm>
            <a:off x="2801904" y="5273509"/>
            <a:ext cx="3138248" cy="1138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1538A52A-BF31-43D8-DE3E-09E5E056E336}"/>
              </a:ext>
            </a:extLst>
          </p:cNvPr>
          <p:cNvSpPr/>
          <p:nvPr/>
        </p:nvSpPr>
        <p:spPr bwMode="white">
          <a:xfrm>
            <a:off x="2678076" y="4964395"/>
            <a:ext cx="3385904" cy="1560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8482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CD8C3776-99EA-F3DB-3612-603259E2B9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996"/>
          <a:stretch/>
        </p:blipFill>
        <p:spPr>
          <a:xfrm>
            <a:off x="3059832" y="1832474"/>
            <a:ext cx="3024336" cy="1143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87AC69-0E5D-856C-E5DC-7CF79FABD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312" y="4149080"/>
            <a:ext cx="490537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3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4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15817" y="2636912"/>
            <a:ext cx="3577758" cy="722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64246" y="4494198"/>
            <a:ext cx="3181653" cy="467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6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3298" y="2864730"/>
            <a:ext cx="2695832" cy="47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5816" y="4458580"/>
            <a:ext cx="3596810" cy="47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3179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42398" y="2125085"/>
            <a:ext cx="2376264" cy="1406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463984" y="2177600"/>
            <a:ext cx="3024335" cy="1301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" name="img_16777215" descr="4.png">
            <a:extLst>
              <a:ext uri="{FF2B5EF4-FFF2-40B4-BE49-F238E27FC236}">
                <a16:creationId xmlns:a16="http://schemas.microsoft.com/office/drawing/2014/main" id="{50CB56B3-C27D-A027-3C82-C73EAB6DDE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600" y="3593312"/>
            <a:ext cx="8640000" cy="2230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6EC7EE10-4B42-2271-CF4C-0727A3F39C3D}"/>
              </a:ext>
            </a:extLst>
          </p:cNvPr>
          <p:cNvSpPr/>
          <p:nvPr/>
        </p:nvSpPr>
        <p:spPr bwMode="white">
          <a:xfrm>
            <a:off x="885780" y="4507314"/>
            <a:ext cx="1989264" cy="1283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DFD9B82D-2FA2-1D39-2107-CD8B57B87352}"/>
              </a:ext>
            </a:extLst>
          </p:cNvPr>
          <p:cNvSpPr/>
          <p:nvPr/>
        </p:nvSpPr>
        <p:spPr bwMode="white">
          <a:xfrm>
            <a:off x="4531228" y="4537460"/>
            <a:ext cx="2664296" cy="1410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3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755577" y="3717032"/>
            <a:ext cx="5014028" cy="1383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2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873287" y="3429000"/>
            <a:ext cx="4634817" cy="178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3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755577" y="4509120"/>
            <a:ext cx="6233344" cy="1689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2022-11-15T14:54:16Z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