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9297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9C5C4239-40CA-5A6C-802E-16AEA09B5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8DC15-7C59-0197-4870-9F7D0673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4221088"/>
            <a:ext cx="49053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4716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69172" y="2765652"/>
            <a:ext cx="642549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8439" y="2765652"/>
            <a:ext cx="634311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561" y="3284984"/>
            <a:ext cx="3456384" cy="302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3970" y="3284984"/>
            <a:ext cx="3799289" cy="302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8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915" y="1242126"/>
            <a:ext cx="743020" cy="35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1071" y="1242126"/>
            <a:ext cx="1762293" cy="35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000" y="1916832"/>
            <a:ext cx="3563912" cy="454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39952" y="2204864"/>
            <a:ext cx="4032448" cy="403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1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12493" y="2420888"/>
            <a:ext cx="2043883" cy="388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83607" y="5938669"/>
            <a:ext cx="295303" cy="23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17102" y="1340768"/>
            <a:ext cx="2419581" cy="3704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78690" y="4806575"/>
            <a:ext cx="295303" cy="2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73287" y="4005064"/>
            <a:ext cx="6074977" cy="145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5073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020250" y="3789040"/>
            <a:ext cx="5711990" cy="243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0554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755576" y="4149080"/>
            <a:ext cx="5328592" cy="215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2022-11-19T11:35:33Z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