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134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86257" y="5013176"/>
            <a:ext cx="5469919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785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BB5995-A9C1-5F28-7DAA-05898387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3881904"/>
            <a:ext cx="46291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79395" y="3415399"/>
            <a:ext cx="514399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4244704"/>
            <a:ext cx="504873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747" y="4244704"/>
            <a:ext cx="295303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5173" y="4244704"/>
            <a:ext cx="276251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1457" y="5064477"/>
            <a:ext cx="504873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6165" y="5064477"/>
            <a:ext cx="276251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30663" y="5884250"/>
            <a:ext cx="495347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12538" y="5884250"/>
            <a:ext cx="504873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1375522"/>
            <a:ext cx="476295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249" y="2204890"/>
            <a:ext cx="476295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3015192"/>
            <a:ext cx="504873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7664" y="3024725"/>
            <a:ext cx="428665" cy="33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005" y="5484231"/>
            <a:ext cx="457243" cy="33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3607" y="5484231"/>
            <a:ext cx="295303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2367584"/>
            <a:ext cx="323880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8381" y="3321350"/>
            <a:ext cx="323880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8381" y="4275116"/>
            <a:ext cx="323880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8381" y="5181195"/>
            <a:ext cx="333407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2061660"/>
            <a:ext cx="628710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1622" y="2061660"/>
            <a:ext cx="809703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8403" y="2061660"/>
            <a:ext cx="628710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63345" y="2948012"/>
            <a:ext cx="1177007" cy="22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21622" y="2948013"/>
            <a:ext cx="962116" cy="211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>
            <a:extLst>
              <a:ext uri="{FF2B5EF4-FFF2-40B4-BE49-F238E27FC236}">
                <a16:creationId xmlns:a16="http://schemas.microsoft.com/office/drawing/2014/main" id="{F597EF79-35D5-7A99-B8E4-A8172DDB3045}"/>
              </a:ext>
            </a:extLst>
          </p:cNvPr>
          <p:cNvSpPr/>
          <p:nvPr/>
        </p:nvSpPr>
        <p:spPr bwMode="white">
          <a:xfrm>
            <a:off x="1403648" y="2948013"/>
            <a:ext cx="1238367" cy="240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6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1356347"/>
            <a:ext cx="638235" cy="37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1840" y="1346819"/>
            <a:ext cx="875472" cy="37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1356347"/>
            <a:ext cx="685865" cy="37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001" y="2337859"/>
            <a:ext cx="1763720" cy="191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1874" y="2337859"/>
            <a:ext cx="1524101" cy="201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096" y="2337859"/>
            <a:ext cx="1368152" cy="191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937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19088" y="4194144"/>
            <a:ext cx="7347333" cy="211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6695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3933056"/>
            <a:ext cx="6695509" cy="24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