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2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9695" y="1845310"/>
            <a:ext cx="5888990" cy="11468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840" y="3141345"/>
            <a:ext cx="627253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6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4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4120" y="1183640"/>
            <a:ext cx="530860" cy="31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67560" y="1566545"/>
            <a:ext cx="927735" cy="536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06640" y="1777365"/>
            <a:ext cx="482600" cy="28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50095" y="1731010"/>
            <a:ext cx="951865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02480" y="2369820"/>
            <a:ext cx="325755" cy="28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82865" y="2369820"/>
            <a:ext cx="301625" cy="28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41120" y="2915920"/>
            <a:ext cx="939800" cy="362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38595" y="2894965"/>
            <a:ext cx="2797175" cy="38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50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47340" y="4599940"/>
            <a:ext cx="657860" cy="3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5590" y="4599940"/>
            <a:ext cx="378460" cy="3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64780" y="4599940"/>
            <a:ext cx="378460" cy="3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07625" y="4599940"/>
            <a:ext cx="279400" cy="3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03620" y="5257165"/>
            <a:ext cx="410845" cy="39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33305" y="5257165"/>
            <a:ext cx="641350" cy="399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5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95173" y="3828005"/>
            <a:ext cx="409388" cy="257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05289" y="4371881"/>
            <a:ext cx="2703867" cy="343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55834" y="4371881"/>
            <a:ext cx="3075173" cy="343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10</cp:revision>
  <dcterms:created xsi:type="dcterms:W3CDTF">2022-11-08T02:00:00Z</dcterms:created>
  <dcterms:modified xsi:type="dcterms:W3CDTF">2022-11-18T04:09:05Z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