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3840" y="3284720"/>
            <a:ext cx="11520000" cy="745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585" y="1988820"/>
            <a:ext cx="4348480" cy="1142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8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97785" y="2099698"/>
            <a:ext cx="580760" cy="257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86247" y="2671491"/>
            <a:ext cx="590280" cy="266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5768" y="4768066"/>
            <a:ext cx="647404" cy="276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13950" y="4768066"/>
            <a:ext cx="637884" cy="276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41388" y="4768066"/>
            <a:ext cx="609322" cy="276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54776" y="4768066"/>
            <a:ext cx="609322" cy="276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8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85917" y="1939175"/>
            <a:ext cx="599801" cy="26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84661" y="1939175"/>
            <a:ext cx="590280" cy="26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83404" y="1939175"/>
            <a:ext cx="599801" cy="26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3"/>
          <p:cNvSpPr/>
          <p:nvPr/>
        </p:nvSpPr>
        <p:spPr bwMode="white">
          <a:xfrm>
            <a:off x="911860" y="2421255"/>
            <a:ext cx="2738120" cy="184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9" name="Rectangle 3"/>
          <p:cNvSpPr/>
          <p:nvPr/>
        </p:nvSpPr>
        <p:spPr bwMode="white">
          <a:xfrm>
            <a:off x="4511675" y="2368550"/>
            <a:ext cx="3335655" cy="2173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0" name="Rectangle 3"/>
          <p:cNvSpPr/>
          <p:nvPr/>
        </p:nvSpPr>
        <p:spPr bwMode="white">
          <a:xfrm>
            <a:off x="8760460" y="2368550"/>
            <a:ext cx="3335655" cy="2173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8" grpId="0" bldLvl="0" animBg="1"/>
      <p:bldP spid="39" grpId="0" bldLvl="0" animBg="1"/>
      <p:bldP spid="4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5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3855" y="1842770"/>
            <a:ext cx="4145280" cy="933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29995" y="4170045"/>
            <a:ext cx="7846060" cy="11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91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95755" y="3025140"/>
            <a:ext cx="5033010" cy="90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79615" y="3025140"/>
            <a:ext cx="4918075" cy="992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18677" y="4179156"/>
            <a:ext cx="2208793" cy="343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89388" y="4179156"/>
            <a:ext cx="2760991" cy="343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71404" y="4770380"/>
            <a:ext cx="3179900" cy="343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213090" y="4760844"/>
            <a:ext cx="2827636" cy="343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012165" y="4760844"/>
            <a:ext cx="2265917" cy="352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577975" y="5342255"/>
            <a:ext cx="2978785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2022-11-08T02:00:00Z</dcterms:created>
  <dcterms:modified xsi:type="dcterms:W3CDTF">2022-11-17T14:47:04Z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