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560" y="2708775"/>
            <a:ext cx="11520000" cy="60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412875"/>
            <a:ext cx="50482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7900" y="3329719"/>
            <a:ext cx="742611" cy="2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7603" y="3329719"/>
            <a:ext cx="742611" cy="2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31537" y="3329719"/>
            <a:ext cx="742611" cy="2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16826" y="3329719"/>
            <a:ext cx="733090" cy="24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3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5933" y="3118379"/>
            <a:ext cx="742611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7537" y="3118379"/>
            <a:ext cx="1094876" cy="34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4347122"/>
            <a:ext cx="4950743" cy="27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8859" y="3300148"/>
            <a:ext cx="161851" cy="10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3818" y="3300148"/>
            <a:ext cx="161851" cy="10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7619" y="3300148"/>
            <a:ext cx="161851" cy="10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7768" y="3300148"/>
            <a:ext cx="161851" cy="104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7966" y="3471662"/>
            <a:ext cx="571239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75801" y="3471662"/>
            <a:ext cx="714049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51041" y="3471662"/>
            <a:ext cx="714049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22148" y="3471662"/>
            <a:ext cx="714049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90446" y="4157717"/>
            <a:ext cx="761652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99371" y="4157717"/>
            <a:ext cx="761652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08297" y="4157717"/>
            <a:ext cx="752132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88661" y="4157717"/>
            <a:ext cx="599801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3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69157" y="2604736"/>
            <a:ext cx="1066314" cy="32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40595" y="3281338"/>
            <a:ext cx="1123438" cy="34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14420" y="2645410"/>
            <a:ext cx="78041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7830" y="2645410"/>
            <a:ext cx="78041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0610" y="3234690"/>
            <a:ext cx="780415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545" y="3234690"/>
            <a:ext cx="770890" cy="33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2022-11-16T15:31:29Z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