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785" y="3068820"/>
            <a:ext cx="11520000" cy="931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1772920"/>
            <a:ext cx="50482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7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99200" y="2592070"/>
            <a:ext cx="75184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6745" y="3176905"/>
            <a:ext cx="75184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0635" y="3176905"/>
            <a:ext cx="75184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1580" y="3176905"/>
            <a:ext cx="22860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1530" y="3744595"/>
            <a:ext cx="238125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3360" y="3744595"/>
            <a:ext cx="238125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4400" y="3744595"/>
            <a:ext cx="238125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7350" y="4325620"/>
            <a:ext cx="75184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12555" y="4247515"/>
            <a:ext cx="217043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3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4462" y="1327652"/>
            <a:ext cx="780694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6720" y="1866900"/>
            <a:ext cx="770890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8561" y="2518287"/>
            <a:ext cx="228495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1256" y="3127893"/>
            <a:ext cx="247537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1570" y="4324985"/>
            <a:ext cx="675005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502785" y="4324985"/>
            <a:ext cx="63119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301615" y="4324985"/>
            <a:ext cx="630555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9336405" y="4324985"/>
            <a:ext cx="64770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0128250" y="4279265"/>
            <a:ext cx="65913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0926445" y="4324985"/>
            <a:ext cx="71374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7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1206" y="3807271"/>
            <a:ext cx="428429" cy="352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8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09157" y="2365574"/>
            <a:ext cx="361785" cy="24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7487" y="2327483"/>
            <a:ext cx="561719" cy="23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8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79272" y="2704245"/>
            <a:ext cx="780694" cy="26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2022-11-16T15:31:27Z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