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807"/>
          <a:stretch>
            <a:fillRect/>
          </a:stretch>
        </p:blipFill>
        <p:spPr>
          <a:xfrm>
            <a:off x="3470275" y="2867025"/>
            <a:ext cx="4668520" cy="1089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1844675"/>
            <a:ext cx="50482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2214" y="4115170"/>
            <a:ext cx="571239" cy="2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97851" y="4115170"/>
            <a:ext cx="590280" cy="2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6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33057" y="1280286"/>
            <a:ext cx="599801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9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03966" y="2244369"/>
            <a:ext cx="580760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4958" y="2988802"/>
            <a:ext cx="238016" cy="22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7157" y="1318102"/>
            <a:ext cx="571239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7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83206" y="3510265"/>
            <a:ext cx="590280" cy="371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2022-11-16T15:11:04Z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